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Arimo" panose="02010600030101010101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8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2" d="100"/>
          <a:sy n="32" d="100"/>
        </p:scale>
        <p:origin x="62" y="677"/>
      </p:cViewPr>
      <p:guideLst>
        <p:guide orient="horz" pos="2160"/>
        <p:guide pos="28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9.jpeg"/><Relationship Id="rId7" Type="http://schemas.openxmlformats.org/officeDocument/2006/relationships/image" Target="../media/image23.sv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936269" y="1028700"/>
            <a:ext cx="13887450" cy="92583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369082" y="0"/>
            <a:ext cx="14616399" cy="10287000"/>
            <a:chOff x="0" y="0"/>
            <a:chExt cx="19488532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488531" cy="13716000"/>
            </a:xfrm>
            <a:custGeom>
              <a:avLst/>
              <a:gdLst/>
              <a:ahLst/>
              <a:cxnLst/>
              <a:rect l="l" t="t" r="r" b="b"/>
              <a:pathLst>
                <a:path w="19488531" h="13716000">
                  <a:moveTo>
                    <a:pt x="0" y="13716000"/>
                  </a:moveTo>
                  <a:lnTo>
                    <a:pt x="3429000" y="0"/>
                  </a:lnTo>
                  <a:lnTo>
                    <a:pt x="19488531" y="0"/>
                  </a:lnTo>
                  <a:lnTo>
                    <a:pt x="16059531" y="13716000"/>
                  </a:lnTo>
                  <a:close/>
                </a:path>
              </a:pathLst>
            </a:custGeom>
            <a:solidFill>
              <a:srgbClr val="708966"/>
            </a:solidFill>
          </p:spPr>
        </p:sp>
      </p:grpSp>
      <p:grpSp>
        <p:nvGrpSpPr>
          <p:cNvPr id="5" name="Group 5"/>
          <p:cNvGrpSpPr/>
          <p:nvPr/>
        </p:nvGrpSpPr>
        <p:grpSpPr>
          <a:xfrm rot="2272165">
            <a:off x="-2507021" y="10034268"/>
            <a:ext cx="6169560" cy="256950"/>
            <a:chOff x="0" y="0"/>
            <a:chExt cx="8226080" cy="342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26044" cy="342646"/>
            </a:xfrm>
            <a:custGeom>
              <a:avLst/>
              <a:gdLst/>
              <a:ahLst/>
              <a:cxnLst/>
              <a:rect l="l" t="t" r="r" b="b"/>
              <a:pathLst>
                <a:path w="8226044" h="342646">
                  <a:moveTo>
                    <a:pt x="0" y="0"/>
                  </a:moveTo>
                  <a:lnTo>
                    <a:pt x="8226044" y="0"/>
                  </a:lnTo>
                  <a:lnTo>
                    <a:pt x="8226044" y="342646"/>
                  </a:lnTo>
                  <a:lnTo>
                    <a:pt x="0" y="342646"/>
                  </a:lnTo>
                  <a:close/>
                </a:path>
              </a:pathLst>
            </a:custGeom>
            <a:solidFill>
              <a:srgbClr val="708966"/>
            </a:solidFill>
          </p:spPr>
        </p:sp>
      </p:grpSp>
      <p:grpSp>
        <p:nvGrpSpPr>
          <p:cNvPr id="7" name="Group 7"/>
          <p:cNvGrpSpPr/>
          <p:nvPr/>
        </p:nvGrpSpPr>
        <p:grpSpPr>
          <a:xfrm rot="2272165">
            <a:off x="-2440459" y="9472725"/>
            <a:ext cx="6169560" cy="256950"/>
            <a:chOff x="0" y="0"/>
            <a:chExt cx="8226080" cy="342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226044" cy="342646"/>
            </a:xfrm>
            <a:custGeom>
              <a:avLst/>
              <a:gdLst/>
              <a:ahLst/>
              <a:cxnLst/>
              <a:rect l="l" t="t" r="r" b="b"/>
              <a:pathLst>
                <a:path w="8226044" h="342646">
                  <a:moveTo>
                    <a:pt x="0" y="0"/>
                  </a:moveTo>
                  <a:lnTo>
                    <a:pt x="8226044" y="0"/>
                  </a:lnTo>
                  <a:lnTo>
                    <a:pt x="8226044" y="342646"/>
                  </a:lnTo>
                  <a:lnTo>
                    <a:pt x="0" y="342646"/>
                  </a:lnTo>
                  <a:close/>
                </a:path>
              </a:pathLst>
            </a:custGeom>
            <a:solidFill>
              <a:srgbClr val="708966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-2744260" y="566962"/>
            <a:ext cx="6169560" cy="256950"/>
            <a:chOff x="0" y="0"/>
            <a:chExt cx="8226080" cy="342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26044" cy="342646"/>
            </a:xfrm>
            <a:custGeom>
              <a:avLst/>
              <a:gdLst/>
              <a:ahLst/>
              <a:cxnLst/>
              <a:rect l="l" t="t" r="r" b="b"/>
              <a:pathLst>
                <a:path w="8226044" h="342646">
                  <a:moveTo>
                    <a:pt x="0" y="0"/>
                  </a:moveTo>
                  <a:lnTo>
                    <a:pt x="8226044" y="0"/>
                  </a:lnTo>
                  <a:lnTo>
                    <a:pt x="8226044" y="342646"/>
                  </a:lnTo>
                  <a:lnTo>
                    <a:pt x="0" y="342646"/>
                  </a:lnTo>
                  <a:close/>
                </a:path>
              </a:pathLst>
            </a:custGeom>
            <a:solidFill>
              <a:srgbClr val="708966">
                <a:alpha val="4000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-4490624" y="155345"/>
            <a:ext cx="6169560" cy="256950"/>
            <a:chOff x="0" y="0"/>
            <a:chExt cx="8226080" cy="342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226044" cy="342646"/>
            </a:xfrm>
            <a:custGeom>
              <a:avLst/>
              <a:gdLst/>
              <a:ahLst/>
              <a:cxnLst/>
              <a:rect l="l" t="t" r="r" b="b"/>
              <a:pathLst>
                <a:path w="8226044" h="342646">
                  <a:moveTo>
                    <a:pt x="0" y="0"/>
                  </a:moveTo>
                  <a:lnTo>
                    <a:pt x="8226044" y="0"/>
                  </a:lnTo>
                  <a:lnTo>
                    <a:pt x="8226044" y="342646"/>
                  </a:lnTo>
                  <a:lnTo>
                    <a:pt x="0" y="342646"/>
                  </a:lnTo>
                  <a:close/>
                </a:path>
              </a:pathLst>
            </a:custGeom>
            <a:solidFill>
              <a:srgbClr val="708966">
                <a:alpha val="60000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0442626" y="7594726"/>
            <a:ext cx="2739471" cy="572961"/>
            <a:chOff x="0" y="0"/>
            <a:chExt cx="3652628" cy="76394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52647" cy="764032"/>
            </a:xfrm>
            <a:custGeom>
              <a:avLst/>
              <a:gdLst/>
              <a:ahLst/>
              <a:cxnLst/>
              <a:rect l="l" t="t" r="r" b="b"/>
              <a:pathLst>
                <a:path w="3652647" h="764032">
                  <a:moveTo>
                    <a:pt x="0" y="382016"/>
                  </a:moveTo>
                  <a:cubicBezTo>
                    <a:pt x="0" y="171069"/>
                    <a:pt x="171069" y="0"/>
                    <a:pt x="382016" y="0"/>
                  </a:cubicBezTo>
                  <a:lnTo>
                    <a:pt x="3270631" y="0"/>
                  </a:lnTo>
                  <a:cubicBezTo>
                    <a:pt x="3481578" y="0"/>
                    <a:pt x="3652647" y="171069"/>
                    <a:pt x="3652647" y="382016"/>
                  </a:cubicBezTo>
                  <a:cubicBezTo>
                    <a:pt x="3652647" y="592963"/>
                    <a:pt x="3481578" y="764032"/>
                    <a:pt x="3270631" y="764032"/>
                  </a:cubicBezTo>
                  <a:lnTo>
                    <a:pt x="382016" y="764032"/>
                  </a:lnTo>
                  <a:cubicBezTo>
                    <a:pt x="171069" y="763905"/>
                    <a:pt x="0" y="592963"/>
                    <a:pt x="0" y="38201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4157435" y="7594726"/>
            <a:ext cx="3108384" cy="572961"/>
            <a:chOff x="0" y="0"/>
            <a:chExt cx="4144512" cy="76394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144518" cy="764032"/>
            </a:xfrm>
            <a:custGeom>
              <a:avLst/>
              <a:gdLst/>
              <a:ahLst/>
              <a:cxnLst/>
              <a:rect l="l" t="t" r="r" b="b"/>
              <a:pathLst>
                <a:path w="4144518" h="764032">
                  <a:moveTo>
                    <a:pt x="0" y="382016"/>
                  </a:moveTo>
                  <a:cubicBezTo>
                    <a:pt x="0" y="171069"/>
                    <a:pt x="171069" y="0"/>
                    <a:pt x="382016" y="0"/>
                  </a:cubicBezTo>
                  <a:lnTo>
                    <a:pt x="3762502" y="0"/>
                  </a:lnTo>
                  <a:cubicBezTo>
                    <a:pt x="3973449" y="0"/>
                    <a:pt x="4144518" y="171069"/>
                    <a:pt x="4144518" y="382016"/>
                  </a:cubicBezTo>
                  <a:cubicBezTo>
                    <a:pt x="4144518" y="592963"/>
                    <a:pt x="3973449" y="764032"/>
                    <a:pt x="3762502" y="764032"/>
                  </a:cubicBezTo>
                  <a:lnTo>
                    <a:pt x="382016" y="764032"/>
                  </a:lnTo>
                  <a:cubicBezTo>
                    <a:pt x="171069" y="763905"/>
                    <a:pt x="0" y="592963"/>
                    <a:pt x="0" y="38201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7979337" y="3662553"/>
            <a:ext cx="9329933" cy="1256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370"/>
              </a:lnSpc>
            </a:pPr>
            <a:r>
              <a:rPr lang="en-US" sz="7200" dirty="0" err="1">
                <a:solidFill>
                  <a:srgbClr val="FFFFFF"/>
                </a:solidFill>
                <a:ea typeface="思源黑体-超粗体 Heavy"/>
              </a:rPr>
              <a:t>北京交通大学</a:t>
            </a:r>
            <a:r>
              <a:rPr lang="en-US" altLang="zh-CN" sz="7200" dirty="0" err="1">
                <a:solidFill>
                  <a:srgbClr val="FFFFFF"/>
                </a:solidFill>
                <a:ea typeface="思源黑体-超粗体 Heavy"/>
              </a:rPr>
              <a:t>PPT</a:t>
            </a:r>
            <a:endParaRPr lang="en-US" sz="7200" dirty="0">
              <a:solidFill>
                <a:srgbClr val="FFFFFF"/>
              </a:solidFill>
              <a:ea typeface="思源黑体-超粗体 Heavy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435827" y="5148022"/>
            <a:ext cx="8873443" cy="965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85"/>
              </a:lnSpc>
            </a:pPr>
            <a:r>
              <a:rPr lang="en-US" sz="2700" dirty="0">
                <a:solidFill>
                  <a:srgbClr val="FFFFFF">
                    <a:alpha val="69804"/>
                  </a:srgbClr>
                </a:solidFill>
                <a:latin typeface="Arimo" panose="020B0604020202020204"/>
              </a:rPr>
              <a:t>BEI JING JIAO TONG UNIVERSITY</a:t>
            </a:r>
          </a:p>
          <a:p>
            <a:pPr algn="r">
              <a:lnSpc>
                <a:spcPts val="3885"/>
              </a:lnSpc>
            </a:pPr>
            <a:endParaRPr lang="en-US" sz="2700" dirty="0">
              <a:solidFill>
                <a:srgbClr val="FFFFFF">
                  <a:alpha val="69804"/>
                </a:srgbClr>
              </a:solidFill>
              <a:latin typeface="Arimo" panose="020B0604020202020204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654265" y="7733594"/>
            <a:ext cx="2316194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708966">
                    <a:alpha val="69804"/>
                  </a:srgbClr>
                </a:solidFill>
                <a:ea typeface="思源宋体-超粗体" panose="02020900000000000000" charset="-122"/>
              </a:rPr>
              <a:t>汇报人：小红果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225119" y="7733594"/>
            <a:ext cx="2986556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708966">
                    <a:alpha val="69804"/>
                  </a:srgbClr>
                </a:solidFill>
                <a:ea typeface="思源宋体-超粗体" panose="02020900000000000000" charset="-122"/>
              </a:rPr>
              <a:t>汇报时间：2023.XX.XX</a:t>
            </a:r>
          </a:p>
        </p:txBody>
      </p:sp>
      <p:pic>
        <p:nvPicPr>
          <p:cNvPr id="25" name="图片 24" descr="文本&#10;&#10;描述已自动生成">
            <a:extLst>
              <a:ext uri="{FF2B5EF4-FFF2-40B4-BE49-F238E27FC236}">
                <a16:creationId xmlns:a16="http://schemas.microsoft.com/office/drawing/2014/main" id="{3B3CF2B0-6E6E-4CE7-E88A-5D3BD62ADB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05520" y="312002"/>
            <a:ext cx="3071667" cy="1023889"/>
          </a:xfrm>
          <a:prstGeom prst="rect">
            <a:avLst/>
          </a:prstGeom>
        </p:spPr>
      </p:pic>
      <p:pic>
        <p:nvPicPr>
          <p:cNvPr id="22" name="图片 21" descr="图标&#10;&#10;描述已自动生成">
            <a:extLst>
              <a:ext uri="{FF2B5EF4-FFF2-40B4-BE49-F238E27FC236}">
                <a16:creationId xmlns:a16="http://schemas.microsoft.com/office/drawing/2014/main" id="{1246CF22-13B7-9A1C-8DBB-98B4761B13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55896" y="7037504"/>
            <a:ext cx="2911557" cy="41315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8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714" y="476012"/>
            <a:ext cx="17524570" cy="9334976"/>
            <a:chOff x="0" y="0"/>
            <a:chExt cx="23366094" cy="124466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66095" cy="12446635"/>
            </a:xfrm>
            <a:custGeom>
              <a:avLst/>
              <a:gdLst/>
              <a:ahLst/>
              <a:cxnLst/>
              <a:rect l="l" t="t" r="r" b="b"/>
              <a:pathLst>
                <a:path w="23366095" h="12446635">
                  <a:moveTo>
                    <a:pt x="0" y="733298"/>
                  </a:moveTo>
                  <a:cubicBezTo>
                    <a:pt x="0" y="328295"/>
                    <a:pt x="328295" y="0"/>
                    <a:pt x="733298" y="0"/>
                  </a:cubicBezTo>
                  <a:lnTo>
                    <a:pt x="22632797" y="0"/>
                  </a:lnTo>
                  <a:cubicBezTo>
                    <a:pt x="23037800" y="0"/>
                    <a:pt x="23366095" y="328295"/>
                    <a:pt x="23366095" y="733298"/>
                  </a:cubicBezTo>
                  <a:lnTo>
                    <a:pt x="23366095" y="11713337"/>
                  </a:lnTo>
                  <a:cubicBezTo>
                    <a:pt x="23366095" y="12118340"/>
                    <a:pt x="23037800" y="12446635"/>
                    <a:pt x="22632797" y="12446635"/>
                  </a:cubicBezTo>
                  <a:lnTo>
                    <a:pt x="733298" y="12446635"/>
                  </a:lnTo>
                  <a:cubicBezTo>
                    <a:pt x="328295" y="12446635"/>
                    <a:pt x="0" y="12118340"/>
                    <a:pt x="0" y="11713337"/>
                  </a:cubicBez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56680" y="4557420"/>
            <a:ext cx="16174641" cy="2206794"/>
            <a:chOff x="0" y="0"/>
            <a:chExt cx="21566188" cy="29423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566251" cy="2942336"/>
            </a:xfrm>
            <a:custGeom>
              <a:avLst/>
              <a:gdLst/>
              <a:ahLst/>
              <a:cxnLst/>
              <a:rect l="l" t="t" r="r" b="b"/>
              <a:pathLst>
                <a:path w="21566251" h="2942336">
                  <a:moveTo>
                    <a:pt x="0" y="0"/>
                  </a:moveTo>
                  <a:lnTo>
                    <a:pt x="21566251" y="0"/>
                  </a:lnTo>
                  <a:lnTo>
                    <a:pt x="21566251" y="2942336"/>
                  </a:lnTo>
                  <a:lnTo>
                    <a:pt x="0" y="2942336"/>
                  </a:lnTo>
                  <a:close/>
                </a:path>
              </a:pathLst>
            </a:custGeom>
            <a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592528" y="2291901"/>
            <a:ext cx="5799396" cy="1885905"/>
            <a:chOff x="0" y="0"/>
            <a:chExt cx="7732528" cy="2514540"/>
          </a:xfrm>
        </p:grpSpPr>
        <p:sp>
          <p:nvSpPr>
            <p:cNvPr id="7" name="Freeform 7"/>
            <p:cNvSpPr/>
            <p:nvPr/>
          </p:nvSpPr>
          <p:spPr>
            <a:xfrm>
              <a:off x="25400" y="25400"/>
              <a:ext cx="7681723" cy="2463800"/>
            </a:xfrm>
            <a:custGeom>
              <a:avLst/>
              <a:gdLst/>
              <a:ahLst/>
              <a:cxnLst/>
              <a:rect l="l" t="t" r="r" b="b"/>
              <a:pathLst>
                <a:path w="7681723" h="2463800">
                  <a:moveTo>
                    <a:pt x="0" y="627253"/>
                  </a:moveTo>
                  <a:cubicBezTo>
                    <a:pt x="0" y="280797"/>
                    <a:pt x="284734" y="0"/>
                    <a:pt x="636016" y="0"/>
                  </a:cubicBezTo>
                  <a:lnTo>
                    <a:pt x="7045706" y="0"/>
                  </a:lnTo>
                  <a:cubicBezTo>
                    <a:pt x="7396988" y="0"/>
                    <a:pt x="7681723" y="280797"/>
                    <a:pt x="7681723" y="627253"/>
                  </a:cubicBezTo>
                  <a:lnTo>
                    <a:pt x="7681723" y="1836547"/>
                  </a:lnTo>
                  <a:cubicBezTo>
                    <a:pt x="7681723" y="2183003"/>
                    <a:pt x="7396988" y="2463800"/>
                    <a:pt x="7045706" y="2463800"/>
                  </a:cubicBezTo>
                  <a:lnTo>
                    <a:pt x="636016" y="2463800"/>
                  </a:lnTo>
                  <a:cubicBezTo>
                    <a:pt x="284734" y="2463800"/>
                    <a:pt x="0" y="2182876"/>
                    <a:pt x="0" y="183654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7732523" cy="2514600"/>
            </a:xfrm>
            <a:custGeom>
              <a:avLst/>
              <a:gdLst/>
              <a:ahLst/>
              <a:cxnLst/>
              <a:rect l="l" t="t" r="r" b="b"/>
              <a:pathLst>
                <a:path w="7732523" h="2514600">
                  <a:moveTo>
                    <a:pt x="0" y="652653"/>
                  </a:moveTo>
                  <a:cubicBezTo>
                    <a:pt x="0" y="291846"/>
                    <a:pt x="296418" y="0"/>
                    <a:pt x="661416" y="0"/>
                  </a:cubicBezTo>
                  <a:lnTo>
                    <a:pt x="7071106" y="0"/>
                  </a:lnTo>
                  <a:lnTo>
                    <a:pt x="7071106" y="25400"/>
                  </a:lnTo>
                  <a:lnTo>
                    <a:pt x="7071106" y="0"/>
                  </a:lnTo>
                  <a:cubicBezTo>
                    <a:pt x="7435977" y="0"/>
                    <a:pt x="7732523" y="291846"/>
                    <a:pt x="7732523" y="652653"/>
                  </a:cubicBezTo>
                  <a:lnTo>
                    <a:pt x="7707123" y="652653"/>
                  </a:lnTo>
                  <a:lnTo>
                    <a:pt x="7732523" y="652653"/>
                  </a:lnTo>
                  <a:lnTo>
                    <a:pt x="7732523" y="1861947"/>
                  </a:lnTo>
                  <a:lnTo>
                    <a:pt x="7707123" y="1861947"/>
                  </a:lnTo>
                  <a:lnTo>
                    <a:pt x="7732523" y="1861947"/>
                  </a:lnTo>
                  <a:cubicBezTo>
                    <a:pt x="7732523" y="2222754"/>
                    <a:pt x="7436104" y="2514600"/>
                    <a:pt x="7071106" y="2514600"/>
                  </a:cubicBezTo>
                  <a:lnTo>
                    <a:pt x="7071106" y="2489200"/>
                  </a:lnTo>
                  <a:lnTo>
                    <a:pt x="7071106" y="2514600"/>
                  </a:lnTo>
                  <a:lnTo>
                    <a:pt x="661416" y="2514600"/>
                  </a:lnTo>
                  <a:lnTo>
                    <a:pt x="661416" y="2489200"/>
                  </a:lnTo>
                  <a:lnTo>
                    <a:pt x="661416" y="2514600"/>
                  </a:lnTo>
                  <a:cubicBezTo>
                    <a:pt x="296418" y="2514600"/>
                    <a:pt x="0" y="2222627"/>
                    <a:pt x="0" y="1861947"/>
                  </a:cubicBezTo>
                  <a:lnTo>
                    <a:pt x="0" y="652653"/>
                  </a:lnTo>
                  <a:lnTo>
                    <a:pt x="25400" y="652653"/>
                  </a:lnTo>
                  <a:lnTo>
                    <a:pt x="0" y="652653"/>
                  </a:lnTo>
                  <a:moveTo>
                    <a:pt x="50800" y="652653"/>
                  </a:moveTo>
                  <a:lnTo>
                    <a:pt x="50800" y="1861947"/>
                  </a:lnTo>
                  <a:lnTo>
                    <a:pt x="25400" y="1861947"/>
                  </a:lnTo>
                  <a:lnTo>
                    <a:pt x="50800" y="1861947"/>
                  </a:lnTo>
                  <a:cubicBezTo>
                    <a:pt x="50800" y="2193925"/>
                    <a:pt x="323850" y="2463800"/>
                    <a:pt x="661416" y="2463800"/>
                  </a:cubicBezTo>
                  <a:lnTo>
                    <a:pt x="7071106" y="2463800"/>
                  </a:lnTo>
                  <a:cubicBezTo>
                    <a:pt x="7408673" y="2463800"/>
                    <a:pt x="7681723" y="2194052"/>
                    <a:pt x="7681723" y="1861947"/>
                  </a:cubicBezTo>
                  <a:lnTo>
                    <a:pt x="7681723" y="652653"/>
                  </a:lnTo>
                  <a:cubicBezTo>
                    <a:pt x="7681722" y="320548"/>
                    <a:pt x="7408672" y="50800"/>
                    <a:pt x="7071106" y="50800"/>
                  </a:cubicBezTo>
                  <a:lnTo>
                    <a:pt x="661416" y="50800"/>
                  </a:lnTo>
                  <a:lnTo>
                    <a:pt x="661416" y="25400"/>
                  </a:lnTo>
                  <a:lnTo>
                    <a:pt x="661416" y="50800"/>
                  </a:lnTo>
                  <a:cubicBezTo>
                    <a:pt x="323850" y="50800"/>
                    <a:pt x="50800" y="320548"/>
                    <a:pt x="50800" y="65265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979008" y="2291901"/>
            <a:ext cx="5799396" cy="1885905"/>
            <a:chOff x="0" y="0"/>
            <a:chExt cx="7732528" cy="2514540"/>
          </a:xfrm>
        </p:grpSpPr>
        <p:sp>
          <p:nvSpPr>
            <p:cNvPr id="10" name="Freeform 10"/>
            <p:cNvSpPr/>
            <p:nvPr/>
          </p:nvSpPr>
          <p:spPr>
            <a:xfrm>
              <a:off x="25400" y="25400"/>
              <a:ext cx="7681723" cy="2463800"/>
            </a:xfrm>
            <a:custGeom>
              <a:avLst/>
              <a:gdLst/>
              <a:ahLst/>
              <a:cxnLst/>
              <a:rect l="l" t="t" r="r" b="b"/>
              <a:pathLst>
                <a:path w="7681723" h="2463800">
                  <a:moveTo>
                    <a:pt x="0" y="627253"/>
                  </a:moveTo>
                  <a:cubicBezTo>
                    <a:pt x="0" y="280797"/>
                    <a:pt x="284734" y="0"/>
                    <a:pt x="636016" y="0"/>
                  </a:cubicBezTo>
                  <a:lnTo>
                    <a:pt x="7045706" y="0"/>
                  </a:lnTo>
                  <a:cubicBezTo>
                    <a:pt x="7396988" y="0"/>
                    <a:pt x="7681723" y="280797"/>
                    <a:pt x="7681723" y="627253"/>
                  </a:cubicBezTo>
                  <a:lnTo>
                    <a:pt x="7681723" y="1836547"/>
                  </a:lnTo>
                  <a:cubicBezTo>
                    <a:pt x="7681723" y="2183003"/>
                    <a:pt x="7396988" y="2463800"/>
                    <a:pt x="7045706" y="2463800"/>
                  </a:cubicBezTo>
                  <a:lnTo>
                    <a:pt x="636016" y="2463800"/>
                  </a:lnTo>
                  <a:cubicBezTo>
                    <a:pt x="284734" y="2463800"/>
                    <a:pt x="0" y="2182876"/>
                    <a:pt x="0" y="183654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732523" cy="2514600"/>
            </a:xfrm>
            <a:custGeom>
              <a:avLst/>
              <a:gdLst/>
              <a:ahLst/>
              <a:cxnLst/>
              <a:rect l="l" t="t" r="r" b="b"/>
              <a:pathLst>
                <a:path w="7732523" h="2514600">
                  <a:moveTo>
                    <a:pt x="0" y="652653"/>
                  </a:moveTo>
                  <a:cubicBezTo>
                    <a:pt x="0" y="291846"/>
                    <a:pt x="296418" y="0"/>
                    <a:pt x="661416" y="0"/>
                  </a:cubicBezTo>
                  <a:lnTo>
                    <a:pt x="7071106" y="0"/>
                  </a:lnTo>
                  <a:lnTo>
                    <a:pt x="7071106" y="25400"/>
                  </a:lnTo>
                  <a:lnTo>
                    <a:pt x="7071106" y="0"/>
                  </a:lnTo>
                  <a:cubicBezTo>
                    <a:pt x="7435977" y="0"/>
                    <a:pt x="7732523" y="291846"/>
                    <a:pt x="7732523" y="652653"/>
                  </a:cubicBezTo>
                  <a:lnTo>
                    <a:pt x="7707123" y="652653"/>
                  </a:lnTo>
                  <a:lnTo>
                    <a:pt x="7732523" y="652653"/>
                  </a:lnTo>
                  <a:lnTo>
                    <a:pt x="7732523" y="1861947"/>
                  </a:lnTo>
                  <a:lnTo>
                    <a:pt x="7707123" y="1861947"/>
                  </a:lnTo>
                  <a:lnTo>
                    <a:pt x="7732523" y="1861947"/>
                  </a:lnTo>
                  <a:cubicBezTo>
                    <a:pt x="7732523" y="2222754"/>
                    <a:pt x="7436104" y="2514600"/>
                    <a:pt x="7071106" y="2514600"/>
                  </a:cubicBezTo>
                  <a:lnTo>
                    <a:pt x="7071106" y="2489200"/>
                  </a:lnTo>
                  <a:lnTo>
                    <a:pt x="7071106" y="2514600"/>
                  </a:lnTo>
                  <a:lnTo>
                    <a:pt x="661416" y="2514600"/>
                  </a:lnTo>
                  <a:lnTo>
                    <a:pt x="661416" y="2489200"/>
                  </a:lnTo>
                  <a:lnTo>
                    <a:pt x="661416" y="2514600"/>
                  </a:lnTo>
                  <a:cubicBezTo>
                    <a:pt x="296418" y="2514600"/>
                    <a:pt x="0" y="2222627"/>
                    <a:pt x="0" y="1861947"/>
                  </a:cubicBezTo>
                  <a:lnTo>
                    <a:pt x="0" y="652653"/>
                  </a:lnTo>
                  <a:lnTo>
                    <a:pt x="25400" y="652653"/>
                  </a:lnTo>
                  <a:lnTo>
                    <a:pt x="0" y="652653"/>
                  </a:lnTo>
                  <a:moveTo>
                    <a:pt x="50800" y="652653"/>
                  </a:moveTo>
                  <a:lnTo>
                    <a:pt x="50800" y="1861947"/>
                  </a:lnTo>
                  <a:lnTo>
                    <a:pt x="25400" y="1861947"/>
                  </a:lnTo>
                  <a:lnTo>
                    <a:pt x="50800" y="1861947"/>
                  </a:lnTo>
                  <a:cubicBezTo>
                    <a:pt x="50800" y="2193925"/>
                    <a:pt x="323850" y="2463800"/>
                    <a:pt x="661416" y="2463800"/>
                  </a:cubicBezTo>
                  <a:lnTo>
                    <a:pt x="7071106" y="2463800"/>
                  </a:lnTo>
                  <a:cubicBezTo>
                    <a:pt x="7408673" y="2463800"/>
                    <a:pt x="7681723" y="2194052"/>
                    <a:pt x="7681723" y="1861947"/>
                  </a:cubicBezTo>
                  <a:lnTo>
                    <a:pt x="7681723" y="652653"/>
                  </a:lnTo>
                  <a:cubicBezTo>
                    <a:pt x="7681722" y="320548"/>
                    <a:pt x="7408672" y="50800"/>
                    <a:pt x="7071106" y="50800"/>
                  </a:cubicBezTo>
                  <a:lnTo>
                    <a:pt x="661416" y="50800"/>
                  </a:lnTo>
                  <a:lnTo>
                    <a:pt x="661416" y="25400"/>
                  </a:lnTo>
                  <a:lnTo>
                    <a:pt x="661416" y="50800"/>
                  </a:lnTo>
                  <a:cubicBezTo>
                    <a:pt x="323850" y="50800"/>
                    <a:pt x="50800" y="320548"/>
                    <a:pt x="50800" y="65265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622100" y="7137954"/>
            <a:ext cx="5799396" cy="1885905"/>
            <a:chOff x="0" y="0"/>
            <a:chExt cx="7732528" cy="2514540"/>
          </a:xfrm>
        </p:grpSpPr>
        <p:sp>
          <p:nvSpPr>
            <p:cNvPr id="13" name="Freeform 13"/>
            <p:cNvSpPr/>
            <p:nvPr/>
          </p:nvSpPr>
          <p:spPr>
            <a:xfrm>
              <a:off x="25400" y="25400"/>
              <a:ext cx="7681723" cy="2463800"/>
            </a:xfrm>
            <a:custGeom>
              <a:avLst/>
              <a:gdLst/>
              <a:ahLst/>
              <a:cxnLst/>
              <a:rect l="l" t="t" r="r" b="b"/>
              <a:pathLst>
                <a:path w="7681723" h="2463800">
                  <a:moveTo>
                    <a:pt x="0" y="627253"/>
                  </a:moveTo>
                  <a:cubicBezTo>
                    <a:pt x="0" y="280797"/>
                    <a:pt x="284734" y="0"/>
                    <a:pt x="636016" y="0"/>
                  </a:cubicBezTo>
                  <a:lnTo>
                    <a:pt x="7045706" y="0"/>
                  </a:lnTo>
                  <a:cubicBezTo>
                    <a:pt x="7396988" y="0"/>
                    <a:pt x="7681723" y="280797"/>
                    <a:pt x="7681723" y="627253"/>
                  </a:cubicBezTo>
                  <a:lnTo>
                    <a:pt x="7681723" y="1836547"/>
                  </a:lnTo>
                  <a:cubicBezTo>
                    <a:pt x="7681723" y="2183003"/>
                    <a:pt x="7396988" y="2463800"/>
                    <a:pt x="7045706" y="2463800"/>
                  </a:cubicBezTo>
                  <a:lnTo>
                    <a:pt x="636016" y="2463800"/>
                  </a:lnTo>
                  <a:cubicBezTo>
                    <a:pt x="284734" y="2463800"/>
                    <a:pt x="0" y="2182876"/>
                    <a:pt x="0" y="183654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7732523" cy="2514600"/>
            </a:xfrm>
            <a:custGeom>
              <a:avLst/>
              <a:gdLst/>
              <a:ahLst/>
              <a:cxnLst/>
              <a:rect l="l" t="t" r="r" b="b"/>
              <a:pathLst>
                <a:path w="7732523" h="2514600">
                  <a:moveTo>
                    <a:pt x="0" y="652653"/>
                  </a:moveTo>
                  <a:cubicBezTo>
                    <a:pt x="0" y="291846"/>
                    <a:pt x="296418" y="0"/>
                    <a:pt x="661416" y="0"/>
                  </a:cubicBezTo>
                  <a:lnTo>
                    <a:pt x="7071106" y="0"/>
                  </a:lnTo>
                  <a:lnTo>
                    <a:pt x="7071106" y="25400"/>
                  </a:lnTo>
                  <a:lnTo>
                    <a:pt x="7071106" y="0"/>
                  </a:lnTo>
                  <a:cubicBezTo>
                    <a:pt x="7435977" y="0"/>
                    <a:pt x="7732523" y="291846"/>
                    <a:pt x="7732523" y="652653"/>
                  </a:cubicBezTo>
                  <a:lnTo>
                    <a:pt x="7707123" y="652653"/>
                  </a:lnTo>
                  <a:lnTo>
                    <a:pt x="7732523" y="652653"/>
                  </a:lnTo>
                  <a:lnTo>
                    <a:pt x="7732523" y="1861947"/>
                  </a:lnTo>
                  <a:lnTo>
                    <a:pt x="7707123" y="1861947"/>
                  </a:lnTo>
                  <a:lnTo>
                    <a:pt x="7732523" y="1861947"/>
                  </a:lnTo>
                  <a:cubicBezTo>
                    <a:pt x="7732523" y="2222754"/>
                    <a:pt x="7436104" y="2514600"/>
                    <a:pt x="7071106" y="2514600"/>
                  </a:cubicBezTo>
                  <a:lnTo>
                    <a:pt x="7071106" y="2489200"/>
                  </a:lnTo>
                  <a:lnTo>
                    <a:pt x="7071106" y="2514600"/>
                  </a:lnTo>
                  <a:lnTo>
                    <a:pt x="661416" y="2514600"/>
                  </a:lnTo>
                  <a:lnTo>
                    <a:pt x="661416" y="2489200"/>
                  </a:lnTo>
                  <a:lnTo>
                    <a:pt x="661416" y="2514600"/>
                  </a:lnTo>
                  <a:cubicBezTo>
                    <a:pt x="296418" y="2514600"/>
                    <a:pt x="0" y="2222627"/>
                    <a:pt x="0" y="1861947"/>
                  </a:cubicBezTo>
                  <a:lnTo>
                    <a:pt x="0" y="652653"/>
                  </a:lnTo>
                  <a:lnTo>
                    <a:pt x="25400" y="652653"/>
                  </a:lnTo>
                  <a:lnTo>
                    <a:pt x="0" y="652653"/>
                  </a:lnTo>
                  <a:moveTo>
                    <a:pt x="50800" y="652653"/>
                  </a:moveTo>
                  <a:lnTo>
                    <a:pt x="50800" y="1861947"/>
                  </a:lnTo>
                  <a:lnTo>
                    <a:pt x="25400" y="1861947"/>
                  </a:lnTo>
                  <a:lnTo>
                    <a:pt x="50800" y="1861947"/>
                  </a:lnTo>
                  <a:cubicBezTo>
                    <a:pt x="50800" y="2193925"/>
                    <a:pt x="323850" y="2463800"/>
                    <a:pt x="661416" y="2463800"/>
                  </a:cubicBezTo>
                  <a:lnTo>
                    <a:pt x="7071106" y="2463800"/>
                  </a:lnTo>
                  <a:cubicBezTo>
                    <a:pt x="7408673" y="2463800"/>
                    <a:pt x="7681723" y="2194052"/>
                    <a:pt x="7681723" y="1861947"/>
                  </a:cubicBezTo>
                  <a:lnTo>
                    <a:pt x="7681723" y="652653"/>
                  </a:lnTo>
                  <a:cubicBezTo>
                    <a:pt x="7681722" y="320548"/>
                    <a:pt x="7408672" y="50800"/>
                    <a:pt x="7071106" y="50800"/>
                  </a:cubicBezTo>
                  <a:lnTo>
                    <a:pt x="661416" y="50800"/>
                  </a:lnTo>
                  <a:lnTo>
                    <a:pt x="661416" y="25400"/>
                  </a:lnTo>
                  <a:lnTo>
                    <a:pt x="661416" y="50800"/>
                  </a:lnTo>
                  <a:cubicBezTo>
                    <a:pt x="323850" y="50800"/>
                    <a:pt x="50800" y="320548"/>
                    <a:pt x="50800" y="65265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0979008" y="7137954"/>
            <a:ext cx="5799396" cy="1885905"/>
            <a:chOff x="0" y="0"/>
            <a:chExt cx="7732528" cy="2514540"/>
          </a:xfrm>
        </p:grpSpPr>
        <p:sp>
          <p:nvSpPr>
            <p:cNvPr id="16" name="Freeform 16"/>
            <p:cNvSpPr/>
            <p:nvPr/>
          </p:nvSpPr>
          <p:spPr>
            <a:xfrm>
              <a:off x="25400" y="25400"/>
              <a:ext cx="7681723" cy="2463800"/>
            </a:xfrm>
            <a:custGeom>
              <a:avLst/>
              <a:gdLst/>
              <a:ahLst/>
              <a:cxnLst/>
              <a:rect l="l" t="t" r="r" b="b"/>
              <a:pathLst>
                <a:path w="7681723" h="2463800">
                  <a:moveTo>
                    <a:pt x="0" y="627253"/>
                  </a:moveTo>
                  <a:cubicBezTo>
                    <a:pt x="0" y="280797"/>
                    <a:pt x="284734" y="0"/>
                    <a:pt x="636016" y="0"/>
                  </a:cubicBezTo>
                  <a:lnTo>
                    <a:pt x="7045706" y="0"/>
                  </a:lnTo>
                  <a:cubicBezTo>
                    <a:pt x="7396988" y="0"/>
                    <a:pt x="7681723" y="280797"/>
                    <a:pt x="7681723" y="627253"/>
                  </a:cubicBezTo>
                  <a:lnTo>
                    <a:pt x="7681723" y="1836547"/>
                  </a:lnTo>
                  <a:cubicBezTo>
                    <a:pt x="7681723" y="2183003"/>
                    <a:pt x="7396988" y="2463800"/>
                    <a:pt x="7045706" y="2463800"/>
                  </a:cubicBezTo>
                  <a:lnTo>
                    <a:pt x="636016" y="2463800"/>
                  </a:lnTo>
                  <a:cubicBezTo>
                    <a:pt x="284734" y="2463800"/>
                    <a:pt x="0" y="2182876"/>
                    <a:pt x="0" y="183654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7732523" cy="2514600"/>
            </a:xfrm>
            <a:custGeom>
              <a:avLst/>
              <a:gdLst/>
              <a:ahLst/>
              <a:cxnLst/>
              <a:rect l="l" t="t" r="r" b="b"/>
              <a:pathLst>
                <a:path w="7732523" h="2514600">
                  <a:moveTo>
                    <a:pt x="0" y="652653"/>
                  </a:moveTo>
                  <a:cubicBezTo>
                    <a:pt x="0" y="291846"/>
                    <a:pt x="296418" y="0"/>
                    <a:pt x="661416" y="0"/>
                  </a:cubicBezTo>
                  <a:lnTo>
                    <a:pt x="7071106" y="0"/>
                  </a:lnTo>
                  <a:lnTo>
                    <a:pt x="7071106" y="25400"/>
                  </a:lnTo>
                  <a:lnTo>
                    <a:pt x="7071106" y="0"/>
                  </a:lnTo>
                  <a:cubicBezTo>
                    <a:pt x="7435977" y="0"/>
                    <a:pt x="7732523" y="291846"/>
                    <a:pt x="7732523" y="652653"/>
                  </a:cubicBezTo>
                  <a:lnTo>
                    <a:pt x="7707123" y="652653"/>
                  </a:lnTo>
                  <a:lnTo>
                    <a:pt x="7732523" y="652653"/>
                  </a:lnTo>
                  <a:lnTo>
                    <a:pt x="7732523" y="1861947"/>
                  </a:lnTo>
                  <a:lnTo>
                    <a:pt x="7707123" y="1861947"/>
                  </a:lnTo>
                  <a:lnTo>
                    <a:pt x="7732523" y="1861947"/>
                  </a:lnTo>
                  <a:cubicBezTo>
                    <a:pt x="7732523" y="2222754"/>
                    <a:pt x="7436104" y="2514600"/>
                    <a:pt x="7071106" y="2514600"/>
                  </a:cubicBezTo>
                  <a:lnTo>
                    <a:pt x="7071106" y="2489200"/>
                  </a:lnTo>
                  <a:lnTo>
                    <a:pt x="7071106" y="2514600"/>
                  </a:lnTo>
                  <a:lnTo>
                    <a:pt x="661416" y="2514600"/>
                  </a:lnTo>
                  <a:lnTo>
                    <a:pt x="661416" y="2489200"/>
                  </a:lnTo>
                  <a:lnTo>
                    <a:pt x="661416" y="2514600"/>
                  </a:lnTo>
                  <a:cubicBezTo>
                    <a:pt x="296418" y="2514600"/>
                    <a:pt x="0" y="2222627"/>
                    <a:pt x="0" y="1861947"/>
                  </a:cubicBezTo>
                  <a:lnTo>
                    <a:pt x="0" y="652653"/>
                  </a:lnTo>
                  <a:lnTo>
                    <a:pt x="25400" y="652653"/>
                  </a:lnTo>
                  <a:lnTo>
                    <a:pt x="0" y="652653"/>
                  </a:lnTo>
                  <a:moveTo>
                    <a:pt x="50800" y="652653"/>
                  </a:moveTo>
                  <a:lnTo>
                    <a:pt x="50800" y="1861947"/>
                  </a:lnTo>
                  <a:lnTo>
                    <a:pt x="25400" y="1861947"/>
                  </a:lnTo>
                  <a:lnTo>
                    <a:pt x="50800" y="1861947"/>
                  </a:lnTo>
                  <a:cubicBezTo>
                    <a:pt x="50800" y="2193925"/>
                    <a:pt x="323850" y="2463800"/>
                    <a:pt x="661416" y="2463800"/>
                  </a:cubicBezTo>
                  <a:lnTo>
                    <a:pt x="7071106" y="2463800"/>
                  </a:lnTo>
                  <a:cubicBezTo>
                    <a:pt x="7408673" y="2463800"/>
                    <a:pt x="7681723" y="2194052"/>
                    <a:pt x="7681723" y="1861947"/>
                  </a:cubicBezTo>
                  <a:lnTo>
                    <a:pt x="7681723" y="652653"/>
                  </a:lnTo>
                  <a:cubicBezTo>
                    <a:pt x="7681722" y="320548"/>
                    <a:pt x="7408672" y="50800"/>
                    <a:pt x="7071106" y="50800"/>
                  </a:cubicBezTo>
                  <a:lnTo>
                    <a:pt x="661416" y="50800"/>
                  </a:lnTo>
                  <a:lnTo>
                    <a:pt x="661416" y="25400"/>
                  </a:lnTo>
                  <a:lnTo>
                    <a:pt x="661416" y="50800"/>
                  </a:lnTo>
                  <a:cubicBezTo>
                    <a:pt x="323850" y="50800"/>
                    <a:pt x="50800" y="320548"/>
                    <a:pt x="50800" y="65265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532091" y="713362"/>
            <a:ext cx="993217" cy="993217"/>
            <a:chOff x="0" y="0"/>
            <a:chExt cx="1324290" cy="1324290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324290" cy="1324290"/>
              <a:chOff x="0" y="0"/>
              <a:chExt cx="1156200" cy="11562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38100" y="38100"/>
                <a:ext cx="1080008" cy="1080008"/>
              </a:xfrm>
              <a:custGeom>
                <a:avLst/>
                <a:gdLst/>
                <a:ahLst/>
                <a:cxnLst/>
                <a:rect l="l" t="t" r="r" b="b"/>
                <a:pathLst>
                  <a:path w="1080008" h="1080008">
                    <a:moveTo>
                      <a:pt x="0" y="540004"/>
                    </a:moveTo>
                    <a:cubicBezTo>
                      <a:pt x="0" y="241808"/>
                      <a:pt x="241808" y="0"/>
                      <a:pt x="540004" y="0"/>
                    </a:cubicBezTo>
                    <a:cubicBezTo>
                      <a:pt x="838200" y="0"/>
                      <a:pt x="1080008" y="241808"/>
                      <a:pt x="1080008" y="540004"/>
                    </a:cubicBezTo>
                    <a:cubicBezTo>
                      <a:pt x="1080008" y="838200"/>
                      <a:pt x="838200" y="1080008"/>
                      <a:pt x="540004" y="1080008"/>
                    </a:cubicBezTo>
                    <a:cubicBezTo>
                      <a:pt x="241808" y="1080008"/>
                      <a:pt x="0" y="838200"/>
                      <a:pt x="0" y="540004"/>
                    </a:cubicBezTo>
                    <a:close/>
                  </a:path>
                </a:pathLst>
              </a:custGeom>
              <a:solidFill>
                <a:srgbClr val="708966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0"/>
                <a:ext cx="1156208" cy="1156208"/>
              </a:xfrm>
              <a:custGeom>
                <a:avLst/>
                <a:gdLst/>
                <a:ahLst/>
                <a:cxnLst/>
                <a:rect l="l" t="t" r="r" b="b"/>
                <a:pathLst>
                  <a:path w="1156208" h="1156208">
                    <a:moveTo>
                      <a:pt x="0" y="578104"/>
                    </a:moveTo>
                    <a:cubicBezTo>
                      <a:pt x="0" y="258826"/>
                      <a:pt x="258826" y="0"/>
                      <a:pt x="578104" y="0"/>
                    </a:cubicBezTo>
                    <a:lnTo>
                      <a:pt x="578104" y="38100"/>
                    </a:lnTo>
                    <a:lnTo>
                      <a:pt x="578104" y="0"/>
                    </a:lnTo>
                    <a:cubicBezTo>
                      <a:pt x="897382" y="0"/>
                      <a:pt x="1156208" y="258826"/>
                      <a:pt x="1156208" y="578104"/>
                    </a:cubicBezTo>
                    <a:lnTo>
                      <a:pt x="1118108" y="578104"/>
                    </a:lnTo>
                    <a:lnTo>
                      <a:pt x="1156208" y="578104"/>
                    </a:lnTo>
                    <a:cubicBezTo>
                      <a:pt x="1156208" y="897382"/>
                      <a:pt x="897382" y="1156208"/>
                      <a:pt x="578104" y="1156208"/>
                    </a:cubicBezTo>
                    <a:lnTo>
                      <a:pt x="578104" y="1118108"/>
                    </a:lnTo>
                    <a:lnTo>
                      <a:pt x="578104" y="1156208"/>
                    </a:lnTo>
                    <a:cubicBezTo>
                      <a:pt x="258826" y="1156208"/>
                      <a:pt x="0" y="897382"/>
                      <a:pt x="0" y="578104"/>
                    </a:cubicBezTo>
                    <a:lnTo>
                      <a:pt x="38100" y="578104"/>
                    </a:lnTo>
                    <a:lnTo>
                      <a:pt x="76200" y="578104"/>
                    </a:lnTo>
                    <a:lnTo>
                      <a:pt x="38100" y="578104"/>
                    </a:lnTo>
                    <a:lnTo>
                      <a:pt x="0" y="578104"/>
                    </a:lnTo>
                    <a:moveTo>
                      <a:pt x="76200" y="578104"/>
                    </a:moveTo>
                    <a:cubicBezTo>
                      <a:pt x="76200" y="599186"/>
                      <a:pt x="59182" y="616204"/>
                      <a:pt x="38100" y="616204"/>
                    </a:cubicBezTo>
                    <a:cubicBezTo>
                      <a:pt x="17018" y="616204"/>
                      <a:pt x="0" y="599186"/>
                      <a:pt x="0" y="578104"/>
                    </a:cubicBezTo>
                    <a:cubicBezTo>
                      <a:pt x="0" y="557022"/>
                      <a:pt x="17018" y="540004"/>
                      <a:pt x="38100" y="540004"/>
                    </a:cubicBezTo>
                    <a:cubicBezTo>
                      <a:pt x="59182" y="540004"/>
                      <a:pt x="76200" y="557022"/>
                      <a:pt x="76200" y="578104"/>
                    </a:cubicBezTo>
                    <a:cubicBezTo>
                      <a:pt x="76200" y="855345"/>
                      <a:pt x="300863" y="1080008"/>
                      <a:pt x="578104" y="1080008"/>
                    </a:cubicBezTo>
                    <a:cubicBezTo>
                      <a:pt x="855345" y="1080008"/>
                      <a:pt x="1080008" y="855345"/>
                      <a:pt x="1080008" y="578104"/>
                    </a:cubicBezTo>
                    <a:cubicBezTo>
                      <a:pt x="1080008" y="300863"/>
                      <a:pt x="855345" y="76200"/>
                      <a:pt x="578104" y="76200"/>
                    </a:cubicBezTo>
                    <a:lnTo>
                      <a:pt x="578104" y="38100"/>
                    </a:lnTo>
                    <a:lnTo>
                      <a:pt x="578104" y="76200"/>
                    </a:lnTo>
                    <a:cubicBezTo>
                      <a:pt x="300863" y="76200"/>
                      <a:pt x="76200" y="300863"/>
                      <a:pt x="76200" y="578104"/>
                    </a:cubicBezTo>
                    <a:close/>
                  </a:path>
                </a:pathLst>
              </a:custGeom>
              <a:solidFill>
                <a:srgbClr val="708966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80010" y="300245"/>
              <a:ext cx="1164270" cy="723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思源黑体-粗体 Heavy"/>
                </a:rPr>
                <a:t>02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704296" y="500094"/>
            <a:ext cx="4572258" cy="940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5"/>
              </a:lnSpc>
            </a:pPr>
            <a:r>
              <a:rPr lang="en-US" sz="5400">
                <a:solidFill>
                  <a:srgbClr val="708966"/>
                </a:solidFill>
                <a:ea typeface="思源黑体-超粗体 Medium"/>
              </a:rPr>
              <a:t>存在问题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04296" y="1364449"/>
            <a:ext cx="4572258" cy="431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5"/>
              </a:lnSpc>
            </a:pPr>
            <a:r>
              <a:rPr lang="en-US" sz="2400" dirty="0">
                <a:solidFill>
                  <a:srgbClr val="333333">
                    <a:alpha val="69804"/>
                  </a:srgbClr>
                </a:solidFill>
                <a:latin typeface="Arimo" panose="020B0604020202020204"/>
              </a:rPr>
              <a:t> EXISTING Problems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954777" y="2431590"/>
            <a:ext cx="5134043" cy="1542605"/>
            <a:chOff x="0" y="0"/>
            <a:chExt cx="6845390" cy="2056807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85725"/>
              <a:ext cx="6845390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60"/>
                </a:lnSpc>
              </a:pPr>
              <a:r>
                <a:rPr lang="en-US" sz="4000" dirty="0" err="1">
                  <a:solidFill>
                    <a:srgbClr val="595959"/>
                  </a:solidFill>
                  <a:ea typeface="思源黑体-粗体 Heavy"/>
                </a:rPr>
                <a:t>添加标题</a:t>
              </a:r>
              <a:endParaRPr lang="en-US" sz="4000" dirty="0">
                <a:solidFill>
                  <a:srgbClr val="595959"/>
                </a:solidFill>
                <a:ea typeface="思源黑体-粗体 Heavy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078526"/>
              <a:ext cx="6845390" cy="978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5"/>
                </a:lnSpc>
              </a:pPr>
              <a:r>
                <a:rPr lang="en-US" sz="2100" spc="180">
                  <a:solidFill>
                    <a:srgbClr val="595959">
                      <a:alpha val="60000"/>
                    </a:srgbClr>
                  </a:solidFill>
                  <a:ea typeface="思源黑体 Light"/>
                </a:rPr>
                <a:t>演示文稿是一种实用的工具，可以是演示，演讲，报告等。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1311685" y="2431590"/>
            <a:ext cx="5134043" cy="1542605"/>
            <a:chOff x="0" y="0"/>
            <a:chExt cx="6845390" cy="2056807"/>
          </a:xfrm>
        </p:grpSpPr>
        <p:sp>
          <p:nvSpPr>
            <p:cNvPr id="29" name="TextBox 29"/>
            <p:cNvSpPr txBox="1"/>
            <p:nvPr/>
          </p:nvSpPr>
          <p:spPr>
            <a:xfrm>
              <a:off x="0" y="-85725"/>
              <a:ext cx="6845390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60"/>
                </a:lnSpc>
              </a:pPr>
              <a:r>
                <a:rPr lang="en-US" sz="4000">
                  <a:solidFill>
                    <a:srgbClr val="595959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078526"/>
              <a:ext cx="6845390" cy="978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5"/>
                </a:lnSpc>
              </a:pPr>
              <a:r>
                <a:rPr lang="en-US" sz="2100" spc="180">
                  <a:solidFill>
                    <a:srgbClr val="595959">
                      <a:alpha val="60000"/>
                    </a:srgbClr>
                  </a:solidFill>
                  <a:ea typeface="思源黑体 Light"/>
                </a:rPr>
                <a:t>演示文稿是一种实用的工具，可以是演示，演讲，报告等。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954777" y="7309604"/>
            <a:ext cx="5134043" cy="1542605"/>
            <a:chOff x="0" y="0"/>
            <a:chExt cx="6845390" cy="2056807"/>
          </a:xfrm>
        </p:grpSpPr>
        <p:sp>
          <p:nvSpPr>
            <p:cNvPr id="32" name="TextBox 32"/>
            <p:cNvSpPr txBox="1"/>
            <p:nvPr/>
          </p:nvSpPr>
          <p:spPr>
            <a:xfrm>
              <a:off x="0" y="-85725"/>
              <a:ext cx="6845390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60"/>
                </a:lnSpc>
              </a:pPr>
              <a:r>
                <a:rPr lang="en-US" sz="4000">
                  <a:solidFill>
                    <a:srgbClr val="595959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1078526"/>
              <a:ext cx="6845390" cy="978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5"/>
                </a:lnSpc>
              </a:pPr>
              <a:r>
                <a:rPr lang="en-US" sz="2100" spc="180">
                  <a:solidFill>
                    <a:srgbClr val="595959">
                      <a:alpha val="60000"/>
                    </a:srgbClr>
                  </a:solidFill>
                  <a:ea typeface="思源黑体 Light"/>
                </a:rPr>
                <a:t>演示文稿是一种实用的工具，可以是演示，演讲，报告等。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1311685" y="7309604"/>
            <a:ext cx="5134043" cy="1542605"/>
            <a:chOff x="0" y="0"/>
            <a:chExt cx="6845390" cy="2056807"/>
          </a:xfrm>
        </p:grpSpPr>
        <p:sp>
          <p:nvSpPr>
            <p:cNvPr id="35" name="TextBox 35"/>
            <p:cNvSpPr txBox="1"/>
            <p:nvPr/>
          </p:nvSpPr>
          <p:spPr>
            <a:xfrm>
              <a:off x="0" y="-85725"/>
              <a:ext cx="6845390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60"/>
                </a:lnSpc>
              </a:pPr>
              <a:r>
                <a:rPr lang="en-US" sz="4000">
                  <a:solidFill>
                    <a:srgbClr val="595959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1078526"/>
              <a:ext cx="6845390" cy="978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5"/>
                </a:lnSpc>
              </a:pPr>
              <a:r>
                <a:rPr lang="en-US" sz="2100" spc="180">
                  <a:solidFill>
                    <a:srgbClr val="595959">
                      <a:alpha val="60000"/>
                    </a:srgbClr>
                  </a:solidFill>
                  <a:ea typeface="思源黑体 Light"/>
                </a:rPr>
                <a:t>演示文稿是一种实用的工具，可以是演示，演讲，报告等。</a:t>
              </a:r>
            </a:p>
          </p:txBody>
        </p:sp>
      </p:grpSp>
      <p:pic>
        <p:nvPicPr>
          <p:cNvPr id="38" name="图片 37" descr="徽标&#10;&#10;中度可信度描述已自动生成">
            <a:extLst>
              <a:ext uri="{FF2B5EF4-FFF2-40B4-BE49-F238E27FC236}">
                <a16:creationId xmlns:a16="http://schemas.microsoft.com/office/drawing/2014/main" id="{D1137A4A-4A8E-F5A6-19B9-8B1208CFBC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63452" y="398059"/>
            <a:ext cx="3126880" cy="10422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8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2665" y="456962"/>
            <a:ext cx="17562670" cy="9373076"/>
            <a:chOff x="0" y="0"/>
            <a:chExt cx="23416894" cy="12497434"/>
          </a:xfrm>
        </p:grpSpPr>
        <p:sp>
          <p:nvSpPr>
            <p:cNvPr id="3" name="Freeform 3"/>
            <p:cNvSpPr/>
            <p:nvPr/>
          </p:nvSpPr>
          <p:spPr>
            <a:xfrm>
              <a:off x="25400" y="25400"/>
              <a:ext cx="23366095" cy="12446635"/>
            </a:xfrm>
            <a:custGeom>
              <a:avLst/>
              <a:gdLst/>
              <a:ahLst/>
              <a:cxnLst/>
              <a:rect l="l" t="t" r="r" b="b"/>
              <a:pathLst>
                <a:path w="23366095" h="12446635">
                  <a:moveTo>
                    <a:pt x="0" y="733298"/>
                  </a:moveTo>
                  <a:cubicBezTo>
                    <a:pt x="0" y="328295"/>
                    <a:pt x="328930" y="0"/>
                    <a:pt x="734695" y="0"/>
                  </a:cubicBezTo>
                  <a:lnTo>
                    <a:pt x="22631400" y="0"/>
                  </a:lnTo>
                  <a:cubicBezTo>
                    <a:pt x="23037164" y="0"/>
                    <a:pt x="23366095" y="328295"/>
                    <a:pt x="23366095" y="733298"/>
                  </a:cubicBezTo>
                  <a:lnTo>
                    <a:pt x="23366095" y="11713337"/>
                  </a:lnTo>
                  <a:cubicBezTo>
                    <a:pt x="23366095" y="12118340"/>
                    <a:pt x="23037164" y="12446635"/>
                    <a:pt x="22631400" y="12446635"/>
                  </a:cubicBezTo>
                  <a:lnTo>
                    <a:pt x="734695" y="12446635"/>
                  </a:lnTo>
                  <a:cubicBezTo>
                    <a:pt x="328930" y="12446635"/>
                    <a:pt x="0" y="12118340"/>
                    <a:pt x="0" y="11713337"/>
                  </a:cubicBez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3416895" cy="12497435"/>
            </a:xfrm>
            <a:custGeom>
              <a:avLst/>
              <a:gdLst/>
              <a:ahLst/>
              <a:cxnLst/>
              <a:rect l="l" t="t" r="r" b="b"/>
              <a:pathLst>
                <a:path w="23416895" h="12497435">
                  <a:moveTo>
                    <a:pt x="0" y="758698"/>
                  </a:moveTo>
                  <a:cubicBezTo>
                    <a:pt x="0" y="339598"/>
                    <a:pt x="340360" y="0"/>
                    <a:pt x="760095" y="0"/>
                  </a:cubicBezTo>
                  <a:lnTo>
                    <a:pt x="22656800" y="0"/>
                  </a:lnTo>
                  <a:lnTo>
                    <a:pt x="22656800" y="25400"/>
                  </a:lnTo>
                  <a:lnTo>
                    <a:pt x="22656800" y="0"/>
                  </a:lnTo>
                  <a:cubicBezTo>
                    <a:pt x="23076536" y="0"/>
                    <a:pt x="23416895" y="339598"/>
                    <a:pt x="23416895" y="758698"/>
                  </a:cubicBezTo>
                  <a:lnTo>
                    <a:pt x="23391495" y="758698"/>
                  </a:lnTo>
                  <a:lnTo>
                    <a:pt x="23416895" y="758698"/>
                  </a:lnTo>
                  <a:lnTo>
                    <a:pt x="23416895" y="11738737"/>
                  </a:lnTo>
                  <a:lnTo>
                    <a:pt x="23391495" y="11738737"/>
                  </a:lnTo>
                  <a:lnTo>
                    <a:pt x="23416895" y="11738737"/>
                  </a:lnTo>
                  <a:cubicBezTo>
                    <a:pt x="23416895" y="12157837"/>
                    <a:pt x="23076536" y="12497435"/>
                    <a:pt x="22656800" y="12497435"/>
                  </a:cubicBezTo>
                  <a:lnTo>
                    <a:pt x="22656800" y="12472035"/>
                  </a:lnTo>
                  <a:lnTo>
                    <a:pt x="22656800" y="12497435"/>
                  </a:lnTo>
                  <a:lnTo>
                    <a:pt x="760095" y="12497435"/>
                  </a:lnTo>
                  <a:lnTo>
                    <a:pt x="760095" y="12472035"/>
                  </a:lnTo>
                  <a:lnTo>
                    <a:pt x="760095" y="12497435"/>
                  </a:lnTo>
                  <a:cubicBezTo>
                    <a:pt x="340360" y="12497435"/>
                    <a:pt x="0" y="12157710"/>
                    <a:pt x="0" y="11738737"/>
                  </a:cubicBezTo>
                  <a:lnTo>
                    <a:pt x="0" y="758698"/>
                  </a:lnTo>
                  <a:lnTo>
                    <a:pt x="25400" y="758698"/>
                  </a:lnTo>
                  <a:lnTo>
                    <a:pt x="0" y="758698"/>
                  </a:lnTo>
                  <a:moveTo>
                    <a:pt x="50800" y="758698"/>
                  </a:moveTo>
                  <a:lnTo>
                    <a:pt x="50800" y="11738737"/>
                  </a:lnTo>
                  <a:lnTo>
                    <a:pt x="25400" y="11738737"/>
                  </a:lnTo>
                  <a:lnTo>
                    <a:pt x="50800" y="11738737"/>
                  </a:lnTo>
                  <a:cubicBezTo>
                    <a:pt x="50800" y="12129643"/>
                    <a:pt x="368300" y="12446635"/>
                    <a:pt x="760095" y="12446635"/>
                  </a:cubicBezTo>
                  <a:lnTo>
                    <a:pt x="22656800" y="12446635"/>
                  </a:lnTo>
                  <a:cubicBezTo>
                    <a:pt x="23048595" y="12446635"/>
                    <a:pt x="23366095" y="12129643"/>
                    <a:pt x="23366095" y="11738737"/>
                  </a:cubicBezTo>
                  <a:lnTo>
                    <a:pt x="23366095" y="758698"/>
                  </a:lnTo>
                  <a:cubicBezTo>
                    <a:pt x="23366095" y="367792"/>
                    <a:pt x="23048595" y="50800"/>
                    <a:pt x="22656800" y="50800"/>
                  </a:cubicBezTo>
                  <a:lnTo>
                    <a:pt x="760095" y="50800"/>
                  </a:lnTo>
                  <a:lnTo>
                    <a:pt x="760095" y="25400"/>
                  </a:lnTo>
                  <a:lnTo>
                    <a:pt x="760095" y="50800"/>
                  </a:lnTo>
                  <a:cubicBezTo>
                    <a:pt x="368300" y="50800"/>
                    <a:pt x="50800" y="367792"/>
                    <a:pt x="50800" y="758698"/>
                  </a:cubicBezTo>
                  <a:close/>
                </a:path>
              </a:pathLst>
            </a:custGeom>
            <a:solidFill>
              <a:srgbClr val="708966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5081118" y="3571537"/>
            <a:ext cx="1129706" cy="310933"/>
            <a:chOff x="0" y="0"/>
            <a:chExt cx="1506274" cy="414578"/>
          </a:xfrm>
        </p:grpSpPr>
        <p:sp>
          <p:nvSpPr>
            <p:cNvPr id="6" name="Freeform 6"/>
            <p:cNvSpPr/>
            <p:nvPr/>
          </p:nvSpPr>
          <p:spPr>
            <a:xfrm>
              <a:off x="6350" y="6350"/>
              <a:ext cx="1493520" cy="401828"/>
            </a:xfrm>
            <a:custGeom>
              <a:avLst/>
              <a:gdLst/>
              <a:ahLst/>
              <a:cxnLst/>
              <a:rect l="l" t="t" r="r" b="b"/>
              <a:pathLst>
                <a:path w="1493520" h="401828">
                  <a:moveTo>
                    <a:pt x="0" y="301371"/>
                  </a:moveTo>
                  <a:lnTo>
                    <a:pt x="1288034" y="301371"/>
                  </a:lnTo>
                  <a:lnTo>
                    <a:pt x="1288034" y="401828"/>
                  </a:lnTo>
                  <a:lnTo>
                    <a:pt x="1493520" y="200914"/>
                  </a:lnTo>
                  <a:lnTo>
                    <a:pt x="1288034" y="0"/>
                  </a:lnTo>
                  <a:lnTo>
                    <a:pt x="1288034" y="100457"/>
                  </a:lnTo>
                  <a:lnTo>
                    <a:pt x="0" y="100457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rot="5400000">
            <a:off x="3991747" y="875156"/>
            <a:ext cx="2885521" cy="6823960"/>
            <a:chOff x="0" y="0"/>
            <a:chExt cx="3847362" cy="9098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847338" cy="9098661"/>
            </a:xfrm>
            <a:custGeom>
              <a:avLst/>
              <a:gdLst/>
              <a:ahLst/>
              <a:cxnLst/>
              <a:rect l="l" t="t" r="r" b="b"/>
              <a:pathLst>
                <a:path w="3847338" h="9098661">
                  <a:moveTo>
                    <a:pt x="0" y="0"/>
                  </a:moveTo>
                  <a:lnTo>
                    <a:pt x="3847338" y="0"/>
                  </a:lnTo>
                  <a:lnTo>
                    <a:pt x="3847338" y="9098661"/>
                  </a:lnTo>
                  <a:lnTo>
                    <a:pt x="0" y="9098661"/>
                  </a:lnTo>
                  <a:close/>
                </a:path>
              </a:pathLst>
            </a:custGeom>
            <a:solidFill>
              <a:srgbClr val="708966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441210" y="9417849"/>
            <a:ext cx="11036613" cy="68578"/>
            <a:chOff x="0" y="0"/>
            <a:chExt cx="14715484" cy="9143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715489" cy="91440"/>
            </a:xfrm>
            <a:custGeom>
              <a:avLst/>
              <a:gdLst/>
              <a:ahLst/>
              <a:cxnLst/>
              <a:rect l="l" t="t" r="r" b="b"/>
              <a:pathLst>
                <a:path w="14715489" h="91440">
                  <a:moveTo>
                    <a:pt x="0" y="45720"/>
                  </a:moveTo>
                  <a:cubicBezTo>
                    <a:pt x="0" y="20447"/>
                    <a:pt x="20447" y="0"/>
                    <a:pt x="45720" y="0"/>
                  </a:cubicBezTo>
                  <a:lnTo>
                    <a:pt x="14669770" y="0"/>
                  </a:lnTo>
                  <a:cubicBezTo>
                    <a:pt x="14695043" y="0"/>
                    <a:pt x="14715489" y="20447"/>
                    <a:pt x="14715489" y="45720"/>
                  </a:cubicBezTo>
                  <a:cubicBezTo>
                    <a:pt x="14715489" y="70993"/>
                    <a:pt x="14695043" y="91440"/>
                    <a:pt x="14669770" y="91440"/>
                  </a:cubicBezTo>
                  <a:lnTo>
                    <a:pt x="45720" y="91440"/>
                  </a:lnTo>
                  <a:cubicBezTo>
                    <a:pt x="20447" y="91440"/>
                    <a:pt x="0" y="70993"/>
                    <a:pt x="0" y="45720"/>
                  </a:cubicBezTo>
                  <a:close/>
                </a:path>
              </a:pathLst>
            </a:custGeom>
            <a:solidFill>
              <a:srgbClr val="7C9173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9760888" y="2848301"/>
            <a:ext cx="6367170" cy="2881595"/>
            <a:chOff x="0" y="0"/>
            <a:chExt cx="8489560" cy="384212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489623" cy="3842053"/>
            </a:xfrm>
            <a:custGeom>
              <a:avLst/>
              <a:gdLst/>
              <a:ahLst/>
              <a:cxnLst/>
              <a:rect l="l" t="t" r="r" b="b"/>
              <a:pathLst>
                <a:path w="8489623" h="3842053">
                  <a:moveTo>
                    <a:pt x="0" y="0"/>
                  </a:moveTo>
                  <a:lnTo>
                    <a:pt x="8489623" y="0"/>
                  </a:lnTo>
                  <a:lnTo>
                    <a:pt x="8489623" y="3842053"/>
                  </a:lnTo>
                  <a:lnTo>
                    <a:pt x="0" y="3842053"/>
                  </a:lnTo>
                  <a:close/>
                </a:path>
              </a:pathLst>
            </a:custGeom>
            <a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532091" y="713362"/>
            <a:ext cx="993217" cy="993217"/>
            <a:chOff x="0" y="0"/>
            <a:chExt cx="1324290" cy="1324290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324290" cy="1324290"/>
              <a:chOff x="0" y="0"/>
              <a:chExt cx="1156200" cy="11562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38100" y="38100"/>
                <a:ext cx="1080008" cy="1080008"/>
              </a:xfrm>
              <a:custGeom>
                <a:avLst/>
                <a:gdLst/>
                <a:ahLst/>
                <a:cxnLst/>
                <a:rect l="l" t="t" r="r" b="b"/>
                <a:pathLst>
                  <a:path w="1080008" h="1080008">
                    <a:moveTo>
                      <a:pt x="0" y="540004"/>
                    </a:moveTo>
                    <a:cubicBezTo>
                      <a:pt x="0" y="241808"/>
                      <a:pt x="241808" y="0"/>
                      <a:pt x="540004" y="0"/>
                    </a:cubicBezTo>
                    <a:cubicBezTo>
                      <a:pt x="838200" y="0"/>
                      <a:pt x="1080008" y="241808"/>
                      <a:pt x="1080008" y="540004"/>
                    </a:cubicBezTo>
                    <a:cubicBezTo>
                      <a:pt x="1080008" y="838200"/>
                      <a:pt x="838200" y="1080008"/>
                      <a:pt x="540004" y="1080008"/>
                    </a:cubicBezTo>
                    <a:cubicBezTo>
                      <a:pt x="241808" y="1080008"/>
                      <a:pt x="0" y="838200"/>
                      <a:pt x="0" y="540004"/>
                    </a:cubicBezTo>
                    <a:close/>
                  </a:path>
                </a:pathLst>
              </a:custGeom>
              <a:solidFill>
                <a:srgbClr val="708966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0"/>
                <a:ext cx="1156208" cy="1156208"/>
              </a:xfrm>
              <a:custGeom>
                <a:avLst/>
                <a:gdLst/>
                <a:ahLst/>
                <a:cxnLst/>
                <a:rect l="l" t="t" r="r" b="b"/>
                <a:pathLst>
                  <a:path w="1156208" h="1156208">
                    <a:moveTo>
                      <a:pt x="0" y="578104"/>
                    </a:moveTo>
                    <a:cubicBezTo>
                      <a:pt x="0" y="258826"/>
                      <a:pt x="258826" y="0"/>
                      <a:pt x="578104" y="0"/>
                    </a:cubicBezTo>
                    <a:lnTo>
                      <a:pt x="578104" y="38100"/>
                    </a:lnTo>
                    <a:lnTo>
                      <a:pt x="578104" y="0"/>
                    </a:lnTo>
                    <a:cubicBezTo>
                      <a:pt x="897382" y="0"/>
                      <a:pt x="1156208" y="258826"/>
                      <a:pt x="1156208" y="578104"/>
                    </a:cubicBezTo>
                    <a:lnTo>
                      <a:pt x="1118108" y="578104"/>
                    </a:lnTo>
                    <a:lnTo>
                      <a:pt x="1156208" y="578104"/>
                    </a:lnTo>
                    <a:cubicBezTo>
                      <a:pt x="1156208" y="897382"/>
                      <a:pt x="897382" y="1156208"/>
                      <a:pt x="578104" y="1156208"/>
                    </a:cubicBezTo>
                    <a:lnTo>
                      <a:pt x="578104" y="1118108"/>
                    </a:lnTo>
                    <a:lnTo>
                      <a:pt x="578104" y="1156208"/>
                    </a:lnTo>
                    <a:cubicBezTo>
                      <a:pt x="258826" y="1156208"/>
                      <a:pt x="0" y="897382"/>
                      <a:pt x="0" y="578104"/>
                    </a:cubicBezTo>
                    <a:lnTo>
                      <a:pt x="38100" y="578104"/>
                    </a:lnTo>
                    <a:lnTo>
                      <a:pt x="76200" y="578104"/>
                    </a:lnTo>
                    <a:lnTo>
                      <a:pt x="38100" y="578104"/>
                    </a:lnTo>
                    <a:lnTo>
                      <a:pt x="0" y="578104"/>
                    </a:lnTo>
                    <a:moveTo>
                      <a:pt x="76200" y="578104"/>
                    </a:moveTo>
                    <a:cubicBezTo>
                      <a:pt x="76200" y="599186"/>
                      <a:pt x="59182" y="616204"/>
                      <a:pt x="38100" y="616204"/>
                    </a:cubicBezTo>
                    <a:cubicBezTo>
                      <a:pt x="17018" y="616204"/>
                      <a:pt x="0" y="599186"/>
                      <a:pt x="0" y="578104"/>
                    </a:cubicBezTo>
                    <a:cubicBezTo>
                      <a:pt x="0" y="557022"/>
                      <a:pt x="17018" y="540004"/>
                      <a:pt x="38100" y="540004"/>
                    </a:cubicBezTo>
                    <a:cubicBezTo>
                      <a:pt x="59182" y="540004"/>
                      <a:pt x="76200" y="557022"/>
                      <a:pt x="76200" y="578104"/>
                    </a:cubicBezTo>
                    <a:cubicBezTo>
                      <a:pt x="76200" y="855345"/>
                      <a:pt x="300863" y="1080008"/>
                      <a:pt x="578104" y="1080008"/>
                    </a:cubicBezTo>
                    <a:cubicBezTo>
                      <a:pt x="855345" y="1080008"/>
                      <a:pt x="1080008" y="855345"/>
                      <a:pt x="1080008" y="578104"/>
                    </a:cubicBezTo>
                    <a:cubicBezTo>
                      <a:pt x="1080008" y="300863"/>
                      <a:pt x="855345" y="76200"/>
                      <a:pt x="578104" y="76200"/>
                    </a:cubicBezTo>
                    <a:lnTo>
                      <a:pt x="578104" y="38100"/>
                    </a:lnTo>
                    <a:lnTo>
                      <a:pt x="578104" y="76200"/>
                    </a:lnTo>
                    <a:cubicBezTo>
                      <a:pt x="300863" y="76200"/>
                      <a:pt x="76200" y="300863"/>
                      <a:pt x="76200" y="578104"/>
                    </a:cubicBezTo>
                    <a:close/>
                  </a:path>
                </a:pathLst>
              </a:custGeom>
              <a:solidFill>
                <a:srgbClr val="708966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80010" y="300245"/>
              <a:ext cx="1164270" cy="723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思源黑体-粗体 Heavy"/>
                </a:rPr>
                <a:t>02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704296" y="500094"/>
            <a:ext cx="4572258" cy="940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5"/>
              </a:lnSpc>
            </a:pPr>
            <a:r>
              <a:rPr lang="en-US" sz="5400">
                <a:solidFill>
                  <a:srgbClr val="708966"/>
                </a:solidFill>
                <a:ea typeface="思源黑体-超粗体 Medium"/>
              </a:rPr>
              <a:t>存在问题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04296" y="1364449"/>
            <a:ext cx="4572258" cy="431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5"/>
              </a:lnSpc>
            </a:pPr>
            <a:r>
              <a:rPr lang="en-US" sz="2400" dirty="0">
                <a:solidFill>
                  <a:srgbClr val="333333">
                    <a:alpha val="69804"/>
                  </a:srgbClr>
                </a:solidFill>
                <a:latin typeface="Arimo" panose="020B0604020202020204"/>
              </a:rPr>
              <a:t> EXISTING Problems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624457" y="3325333"/>
            <a:ext cx="5620103" cy="1923605"/>
            <a:chOff x="0" y="0"/>
            <a:chExt cx="7493470" cy="2564807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85725"/>
              <a:ext cx="7493470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60"/>
                </a:lnSpc>
              </a:pPr>
              <a:r>
                <a:rPr lang="en-US" sz="4000">
                  <a:solidFill>
                    <a:srgbClr val="FFFFFF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078526"/>
              <a:ext cx="7493470" cy="1486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25"/>
                </a:lnSpc>
              </a:pPr>
              <a:r>
                <a:rPr lang="en-US" sz="2100" spc="180">
                  <a:solidFill>
                    <a:srgbClr val="FFFFFF"/>
                  </a:solidFill>
                  <a:ea typeface="思源黑体 Light"/>
                </a:rPr>
                <a:t>演示文稿是一种实用的工具，可以是演示，演讲，报告等。大部分时间，它们都是在为 观众服务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624457" y="6421570"/>
            <a:ext cx="5620103" cy="2304605"/>
            <a:chOff x="0" y="0"/>
            <a:chExt cx="7493470" cy="3072807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85725"/>
              <a:ext cx="7493470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60"/>
                </a:lnSpc>
              </a:pPr>
              <a:r>
                <a:rPr lang="en-US" sz="4000">
                  <a:solidFill>
                    <a:srgbClr val="595959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078526"/>
              <a:ext cx="7493470" cy="1994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25"/>
                </a:lnSpc>
              </a:pPr>
              <a:r>
                <a:rPr lang="en-US" sz="2100" spc="180">
                  <a:solidFill>
                    <a:srgbClr val="595959">
                      <a:alpha val="60000"/>
                    </a:srgbClr>
                  </a:solidFill>
                  <a:ea typeface="思源黑体 Light"/>
                </a:rPr>
                <a:t>演示文稿是一种实用的工具，可以是演示，演讲，报告等。大部分时间，它们都是在为 观众服务。它们有多种用途，是演讲和教学的有力工具。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134422" y="6421570"/>
            <a:ext cx="5620103" cy="2304605"/>
            <a:chOff x="0" y="0"/>
            <a:chExt cx="7493470" cy="3072807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85725"/>
              <a:ext cx="7493470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60"/>
                </a:lnSpc>
              </a:pPr>
              <a:r>
                <a:rPr lang="en-US" sz="4000">
                  <a:solidFill>
                    <a:srgbClr val="595959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078526"/>
              <a:ext cx="7493470" cy="1994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25"/>
                </a:lnSpc>
              </a:pPr>
              <a:r>
                <a:rPr lang="en-US" sz="2100" spc="180">
                  <a:solidFill>
                    <a:srgbClr val="595959">
                      <a:alpha val="60000"/>
                    </a:srgbClr>
                  </a:solidFill>
                  <a:ea typeface="思源黑体 Light"/>
                </a:rPr>
                <a:t>演示文稿是一种实用的工具，可以是演示，演讲，报告等。大部分时间，它们都是在为 观众服务。它们有多种用途，是演讲和教学的有力工具。</a:t>
              </a:r>
            </a:p>
          </p:txBody>
        </p:sp>
      </p:grpSp>
      <p:pic>
        <p:nvPicPr>
          <p:cNvPr id="30" name="图片 29" descr="徽标&#10;&#10;中度可信度描述已自动生成">
            <a:extLst>
              <a:ext uri="{FF2B5EF4-FFF2-40B4-BE49-F238E27FC236}">
                <a16:creationId xmlns:a16="http://schemas.microsoft.com/office/drawing/2014/main" id="{423AF35B-0886-701A-8ADA-B50AD0B218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63452" y="398059"/>
            <a:ext cx="3126880" cy="10422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8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50924" y="1618637"/>
            <a:ext cx="14586154" cy="7049728"/>
            <a:chOff x="0" y="0"/>
            <a:chExt cx="19448206" cy="93996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448145" cy="9399651"/>
            </a:xfrm>
            <a:custGeom>
              <a:avLst/>
              <a:gdLst/>
              <a:ahLst/>
              <a:cxnLst/>
              <a:rect l="l" t="t" r="r" b="b"/>
              <a:pathLst>
                <a:path w="19448145" h="9399651">
                  <a:moveTo>
                    <a:pt x="0" y="768604"/>
                  </a:moveTo>
                  <a:cubicBezTo>
                    <a:pt x="0" y="344170"/>
                    <a:pt x="344170" y="0"/>
                    <a:pt x="768604" y="0"/>
                  </a:cubicBezTo>
                  <a:lnTo>
                    <a:pt x="18679540" y="0"/>
                  </a:lnTo>
                  <a:cubicBezTo>
                    <a:pt x="19103975" y="0"/>
                    <a:pt x="19448145" y="344170"/>
                    <a:pt x="19448145" y="768604"/>
                  </a:cubicBezTo>
                  <a:lnTo>
                    <a:pt x="19448145" y="8631047"/>
                  </a:lnTo>
                  <a:cubicBezTo>
                    <a:pt x="19448145" y="9055481"/>
                    <a:pt x="19103975" y="9399651"/>
                    <a:pt x="18679540" y="9399651"/>
                  </a:cubicBezTo>
                  <a:lnTo>
                    <a:pt x="768604" y="9399651"/>
                  </a:lnTo>
                  <a:cubicBezTo>
                    <a:pt x="344170" y="9399651"/>
                    <a:pt x="0" y="9055481"/>
                    <a:pt x="0" y="8631047"/>
                  </a:cubicBez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338064" y="2629053"/>
            <a:ext cx="2695582" cy="692450"/>
            <a:chOff x="0" y="0"/>
            <a:chExt cx="3594110" cy="9232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594100" cy="923290"/>
            </a:xfrm>
            <a:custGeom>
              <a:avLst/>
              <a:gdLst/>
              <a:ahLst/>
              <a:cxnLst/>
              <a:rect l="l" t="t" r="r" b="b"/>
              <a:pathLst>
                <a:path w="3594100" h="923290">
                  <a:moveTo>
                    <a:pt x="0" y="461645"/>
                  </a:moveTo>
                  <a:cubicBezTo>
                    <a:pt x="0" y="206629"/>
                    <a:pt x="206629" y="0"/>
                    <a:pt x="461645" y="0"/>
                  </a:cubicBezTo>
                  <a:lnTo>
                    <a:pt x="3132455" y="0"/>
                  </a:lnTo>
                  <a:cubicBezTo>
                    <a:pt x="3387471" y="0"/>
                    <a:pt x="3594100" y="206629"/>
                    <a:pt x="3594100" y="461645"/>
                  </a:cubicBezTo>
                  <a:cubicBezTo>
                    <a:pt x="3594100" y="716661"/>
                    <a:pt x="3387471" y="923290"/>
                    <a:pt x="3132455" y="923290"/>
                  </a:cubicBezTo>
                  <a:lnTo>
                    <a:pt x="461645" y="923290"/>
                  </a:lnTo>
                  <a:cubicBezTo>
                    <a:pt x="206629" y="923290"/>
                    <a:pt x="0" y="716534"/>
                    <a:pt x="0" y="461645"/>
                  </a:cubicBezTo>
                  <a:close/>
                </a:path>
              </a:pathLst>
            </a:custGeom>
            <a:solidFill>
              <a:srgbClr val="7C9173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4488839" y="2724949"/>
            <a:ext cx="2394033" cy="42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Arimo Heavy"/>
              </a:rPr>
              <a:t>PART  03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64910" y="3204086"/>
            <a:ext cx="6738622" cy="1419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65"/>
              </a:lnSpc>
            </a:pPr>
            <a:r>
              <a:rPr lang="en-US" sz="8100">
                <a:solidFill>
                  <a:srgbClr val="708966"/>
                </a:solidFill>
                <a:ea typeface="思源黑体-超粗体 Heavy"/>
              </a:rPr>
              <a:t>改进措施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64910" y="4703380"/>
            <a:ext cx="6738622" cy="479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5"/>
              </a:lnSpc>
            </a:pPr>
            <a:r>
              <a:rPr lang="en-US" sz="2700" dirty="0">
                <a:solidFill>
                  <a:srgbClr val="333333">
                    <a:alpha val="69804"/>
                  </a:srgbClr>
                </a:solidFill>
                <a:latin typeface="Arimo" panose="020B0604020202020204"/>
              </a:rPr>
              <a:t> IMPROVEMENT MEASURES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64910" y="5851007"/>
            <a:ext cx="6738622" cy="745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5"/>
              </a:lnSpc>
            </a:pPr>
            <a:r>
              <a:rPr lang="en-US" sz="2100" spc="180" dirty="0" err="1">
                <a:solidFill>
                  <a:srgbClr val="404040">
                    <a:alpha val="49804"/>
                  </a:srgbClr>
                </a:solidFill>
                <a:ea typeface="思源黑体 Light"/>
              </a:rPr>
              <a:t>演示文稿是一种实用的工具，可以是演示，演讲，报告等。大部分时间，它们都是在为</a:t>
            </a:r>
            <a:r>
              <a:rPr lang="en-US" sz="2100" spc="180" dirty="0">
                <a:solidFill>
                  <a:srgbClr val="404040">
                    <a:alpha val="49804"/>
                  </a:srgbClr>
                </a:solidFill>
                <a:ea typeface="思源黑体 Light"/>
              </a:rPr>
              <a:t> </a:t>
            </a:r>
            <a:r>
              <a:rPr lang="en-US" sz="2100" spc="180" dirty="0" err="1">
                <a:solidFill>
                  <a:srgbClr val="404040">
                    <a:alpha val="49804"/>
                  </a:srgbClr>
                </a:solidFill>
                <a:ea typeface="思源黑体 Light"/>
              </a:rPr>
              <a:t>观众服务。它</a:t>
            </a:r>
            <a:endParaRPr lang="en-US" sz="2100" spc="180" dirty="0">
              <a:solidFill>
                <a:srgbClr val="404040">
                  <a:alpha val="49804"/>
                </a:srgbClr>
              </a:solidFill>
              <a:ea typeface="思源黑体 Light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0109320" y="6869556"/>
            <a:ext cx="4249800" cy="68578"/>
            <a:chOff x="0" y="0"/>
            <a:chExt cx="5666400" cy="914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66359" cy="91440"/>
            </a:xfrm>
            <a:custGeom>
              <a:avLst/>
              <a:gdLst/>
              <a:ahLst/>
              <a:cxnLst/>
              <a:rect l="l" t="t" r="r" b="b"/>
              <a:pathLst>
                <a:path w="5666359" h="91440">
                  <a:moveTo>
                    <a:pt x="0" y="45720"/>
                  </a:moveTo>
                  <a:cubicBezTo>
                    <a:pt x="0" y="70993"/>
                    <a:pt x="20447" y="91440"/>
                    <a:pt x="45720" y="91440"/>
                  </a:cubicBezTo>
                  <a:lnTo>
                    <a:pt x="5620639" y="91440"/>
                  </a:lnTo>
                  <a:cubicBezTo>
                    <a:pt x="5645912" y="91440"/>
                    <a:pt x="5666359" y="70993"/>
                    <a:pt x="5666359" y="45720"/>
                  </a:cubicBezTo>
                  <a:cubicBezTo>
                    <a:pt x="5666359" y="20447"/>
                    <a:pt x="5645912" y="0"/>
                    <a:pt x="5620639" y="0"/>
                  </a:cubicBezTo>
                  <a:lnTo>
                    <a:pt x="45720" y="0"/>
                  </a:lnTo>
                  <a:cubicBezTo>
                    <a:pt x="20447" y="0"/>
                    <a:pt x="0" y="20447"/>
                    <a:pt x="0" y="45720"/>
                  </a:cubicBezTo>
                  <a:close/>
                </a:path>
              </a:pathLst>
            </a:custGeom>
            <a:solidFill>
              <a:srgbClr val="7C9173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3532450" y="3394586"/>
            <a:ext cx="4306810" cy="4114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0"/>
              </a:lnSpc>
            </a:pPr>
            <a:r>
              <a:rPr lang="en-US" sz="27000">
                <a:solidFill>
                  <a:srgbClr val="404040">
                    <a:alpha val="9804"/>
                  </a:srgbClr>
                </a:solidFill>
                <a:latin typeface="思源黑体-超粗体 Heavy"/>
              </a:rPr>
              <a:t>03</a:t>
            </a:r>
          </a:p>
        </p:txBody>
      </p:sp>
      <p:pic>
        <p:nvPicPr>
          <p:cNvPr id="14" name="图片 13" descr="文本&#10;&#10;描述已自动生成">
            <a:extLst>
              <a:ext uri="{FF2B5EF4-FFF2-40B4-BE49-F238E27FC236}">
                <a16:creationId xmlns:a16="http://schemas.microsoft.com/office/drawing/2014/main" id="{4A7D294E-ED2C-9770-6E88-C1F955A476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05520" y="312002"/>
            <a:ext cx="3071667" cy="1023889"/>
          </a:xfrm>
          <a:prstGeom prst="rect">
            <a:avLst/>
          </a:prstGeom>
        </p:spPr>
      </p:pic>
      <p:pic>
        <p:nvPicPr>
          <p:cNvPr id="15" name="图片 14" descr="卡通人物&#10;&#10;中度可信度描述已自动生成">
            <a:extLst>
              <a:ext uri="{FF2B5EF4-FFF2-40B4-BE49-F238E27FC236}">
                <a16:creationId xmlns:a16="http://schemas.microsoft.com/office/drawing/2014/main" id="{30CDE10D-96A7-1D3D-F09D-DF37791195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98" y="5676227"/>
            <a:ext cx="4284470" cy="4284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9" grpId="0"/>
      <p:bldP spid="12" grpId="0"/>
      <p:bldP spid="1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8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0519" y="567008"/>
            <a:ext cx="17726763" cy="9227262"/>
            <a:chOff x="0" y="0"/>
            <a:chExt cx="23635684" cy="123030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35715" cy="12302998"/>
            </a:xfrm>
            <a:custGeom>
              <a:avLst/>
              <a:gdLst/>
              <a:ahLst/>
              <a:cxnLst/>
              <a:rect l="l" t="t" r="r" b="b"/>
              <a:pathLst>
                <a:path w="23635715" h="12302998">
                  <a:moveTo>
                    <a:pt x="0" y="833501"/>
                  </a:moveTo>
                  <a:cubicBezTo>
                    <a:pt x="0" y="373126"/>
                    <a:pt x="373126" y="0"/>
                    <a:pt x="833501" y="0"/>
                  </a:cubicBezTo>
                  <a:lnTo>
                    <a:pt x="22802214" y="0"/>
                  </a:lnTo>
                  <a:cubicBezTo>
                    <a:pt x="23262589" y="0"/>
                    <a:pt x="23635715" y="373126"/>
                    <a:pt x="23635715" y="833501"/>
                  </a:cubicBezTo>
                  <a:lnTo>
                    <a:pt x="23635715" y="11469497"/>
                  </a:lnTo>
                  <a:cubicBezTo>
                    <a:pt x="23635715" y="11929872"/>
                    <a:pt x="23262589" y="12302998"/>
                    <a:pt x="22802214" y="12302998"/>
                  </a:cubicBezTo>
                  <a:lnTo>
                    <a:pt x="833501" y="12302998"/>
                  </a:lnTo>
                  <a:cubicBezTo>
                    <a:pt x="373126" y="12302998"/>
                    <a:pt x="0" y="11929872"/>
                    <a:pt x="0" y="11469497"/>
                  </a:cubicBez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2135529" y="2234064"/>
            <a:ext cx="14792445" cy="7014711"/>
            <a:chOff x="0" y="0"/>
            <a:chExt cx="19723260" cy="935294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723227" cy="9352915"/>
            </a:xfrm>
            <a:custGeom>
              <a:avLst/>
              <a:gdLst/>
              <a:ahLst/>
              <a:cxnLst/>
              <a:rect l="l" t="t" r="r" b="b"/>
              <a:pathLst>
                <a:path w="19723227" h="9352915">
                  <a:moveTo>
                    <a:pt x="0" y="0"/>
                  </a:moveTo>
                  <a:lnTo>
                    <a:pt x="19723227" y="0"/>
                  </a:lnTo>
                  <a:lnTo>
                    <a:pt x="19723227" y="9352915"/>
                  </a:lnTo>
                  <a:lnTo>
                    <a:pt x="0" y="9352915"/>
                  </a:lnTo>
                  <a:close/>
                </a:path>
              </a:pathLst>
            </a:custGeom>
            <a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3528263" y="2243589"/>
            <a:ext cx="5258151" cy="7014711"/>
            <a:chOff x="0" y="0"/>
            <a:chExt cx="7010868" cy="93529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010908" cy="9352915"/>
            </a:xfrm>
            <a:custGeom>
              <a:avLst/>
              <a:gdLst/>
              <a:ahLst/>
              <a:cxnLst/>
              <a:rect l="l" t="t" r="r" b="b"/>
              <a:pathLst>
                <a:path w="7010908" h="9352915">
                  <a:moveTo>
                    <a:pt x="0" y="0"/>
                  </a:moveTo>
                  <a:lnTo>
                    <a:pt x="7010908" y="0"/>
                  </a:lnTo>
                  <a:lnTo>
                    <a:pt x="7010908" y="9352915"/>
                  </a:lnTo>
                  <a:lnTo>
                    <a:pt x="0" y="9352915"/>
                  </a:lnTo>
                  <a:close/>
                </a:path>
              </a:pathLst>
            </a:custGeom>
            <a:solidFill>
              <a:srgbClr val="708966">
                <a:alpha val="82745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663567" y="3790447"/>
            <a:ext cx="4582208" cy="4509658"/>
            <a:chOff x="0" y="0"/>
            <a:chExt cx="6109610" cy="60128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109589" cy="6012815"/>
            </a:xfrm>
            <a:custGeom>
              <a:avLst/>
              <a:gdLst/>
              <a:ahLst/>
              <a:cxnLst/>
              <a:rect l="l" t="t" r="r" b="b"/>
              <a:pathLst>
                <a:path w="6109589" h="6012815">
                  <a:moveTo>
                    <a:pt x="0" y="0"/>
                  </a:moveTo>
                  <a:lnTo>
                    <a:pt x="6109589" y="0"/>
                  </a:lnTo>
                  <a:lnTo>
                    <a:pt x="6109589" y="6012815"/>
                  </a:lnTo>
                  <a:lnTo>
                    <a:pt x="0" y="6012815"/>
                  </a:lnTo>
                  <a:close/>
                </a:path>
              </a:pathLst>
            </a:custGeom>
            <a:solidFill>
              <a:srgbClr val="708966">
                <a:alpha val="89804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532091" y="713362"/>
            <a:ext cx="993217" cy="993217"/>
            <a:chOff x="0" y="0"/>
            <a:chExt cx="1324290" cy="1324290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324290" cy="1324290"/>
              <a:chOff x="0" y="0"/>
              <a:chExt cx="1156200" cy="11562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8100" y="38100"/>
                <a:ext cx="1080008" cy="1080008"/>
              </a:xfrm>
              <a:custGeom>
                <a:avLst/>
                <a:gdLst/>
                <a:ahLst/>
                <a:cxnLst/>
                <a:rect l="l" t="t" r="r" b="b"/>
                <a:pathLst>
                  <a:path w="1080008" h="1080008">
                    <a:moveTo>
                      <a:pt x="0" y="540004"/>
                    </a:moveTo>
                    <a:cubicBezTo>
                      <a:pt x="0" y="241808"/>
                      <a:pt x="241808" y="0"/>
                      <a:pt x="540004" y="0"/>
                    </a:cubicBezTo>
                    <a:cubicBezTo>
                      <a:pt x="838200" y="0"/>
                      <a:pt x="1080008" y="241808"/>
                      <a:pt x="1080008" y="540004"/>
                    </a:cubicBezTo>
                    <a:cubicBezTo>
                      <a:pt x="1080008" y="838200"/>
                      <a:pt x="838200" y="1080008"/>
                      <a:pt x="540004" y="1080008"/>
                    </a:cubicBezTo>
                    <a:cubicBezTo>
                      <a:pt x="241808" y="1080008"/>
                      <a:pt x="0" y="838200"/>
                      <a:pt x="0" y="540004"/>
                    </a:cubicBezTo>
                    <a:close/>
                  </a:path>
                </a:pathLst>
              </a:custGeom>
              <a:solidFill>
                <a:srgbClr val="708966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1156208" cy="1156208"/>
              </a:xfrm>
              <a:custGeom>
                <a:avLst/>
                <a:gdLst/>
                <a:ahLst/>
                <a:cxnLst/>
                <a:rect l="l" t="t" r="r" b="b"/>
                <a:pathLst>
                  <a:path w="1156208" h="1156208">
                    <a:moveTo>
                      <a:pt x="0" y="578104"/>
                    </a:moveTo>
                    <a:cubicBezTo>
                      <a:pt x="0" y="258826"/>
                      <a:pt x="258826" y="0"/>
                      <a:pt x="578104" y="0"/>
                    </a:cubicBezTo>
                    <a:lnTo>
                      <a:pt x="578104" y="38100"/>
                    </a:lnTo>
                    <a:lnTo>
                      <a:pt x="578104" y="0"/>
                    </a:lnTo>
                    <a:cubicBezTo>
                      <a:pt x="897382" y="0"/>
                      <a:pt x="1156208" y="258826"/>
                      <a:pt x="1156208" y="578104"/>
                    </a:cubicBezTo>
                    <a:lnTo>
                      <a:pt x="1118108" y="578104"/>
                    </a:lnTo>
                    <a:lnTo>
                      <a:pt x="1156208" y="578104"/>
                    </a:lnTo>
                    <a:cubicBezTo>
                      <a:pt x="1156208" y="897382"/>
                      <a:pt x="897382" y="1156208"/>
                      <a:pt x="578104" y="1156208"/>
                    </a:cubicBezTo>
                    <a:lnTo>
                      <a:pt x="578104" y="1118108"/>
                    </a:lnTo>
                    <a:lnTo>
                      <a:pt x="578104" y="1156208"/>
                    </a:lnTo>
                    <a:cubicBezTo>
                      <a:pt x="258826" y="1156208"/>
                      <a:pt x="0" y="897382"/>
                      <a:pt x="0" y="578104"/>
                    </a:cubicBezTo>
                    <a:lnTo>
                      <a:pt x="38100" y="578104"/>
                    </a:lnTo>
                    <a:lnTo>
                      <a:pt x="76200" y="578104"/>
                    </a:lnTo>
                    <a:lnTo>
                      <a:pt x="38100" y="578104"/>
                    </a:lnTo>
                    <a:lnTo>
                      <a:pt x="0" y="578104"/>
                    </a:lnTo>
                    <a:moveTo>
                      <a:pt x="76200" y="578104"/>
                    </a:moveTo>
                    <a:cubicBezTo>
                      <a:pt x="76200" y="599186"/>
                      <a:pt x="59182" y="616204"/>
                      <a:pt x="38100" y="616204"/>
                    </a:cubicBezTo>
                    <a:cubicBezTo>
                      <a:pt x="17018" y="616204"/>
                      <a:pt x="0" y="599186"/>
                      <a:pt x="0" y="578104"/>
                    </a:cubicBezTo>
                    <a:cubicBezTo>
                      <a:pt x="0" y="557022"/>
                      <a:pt x="17018" y="540004"/>
                      <a:pt x="38100" y="540004"/>
                    </a:cubicBezTo>
                    <a:cubicBezTo>
                      <a:pt x="59182" y="540004"/>
                      <a:pt x="76200" y="557022"/>
                      <a:pt x="76200" y="578104"/>
                    </a:cubicBezTo>
                    <a:cubicBezTo>
                      <a:pt x="76200" y="855345"/>
                      <a:pt x="300863" y="1080008"/>
                      <a:pt x="578104" y="1080008"/>
                    </a:cubicBezTo>
                    <a:cubicBezTo>
                      <a:pt x="855345" y="1080008"/>
                      <a:pt x="1080008" y="855345"/>
                      <a:pt x="1080008" y="578104"/>
                    </a:cubicBezTo>
                    <a:cubicBezTo>
                      <a:pt x="1080008" y="300863"/>
                      <a:pt x="855345" y="76200"/>
                      <a:pt x="578104" y="76200"/>
                    </a:cubicBezTo>
                    <a:lnTo>
                      <a:pt x="578104" y="38100"/>
                    </a:lnTo>
                    <a:lnTo>
                      <a:pt x="578104" y="76200"/>
                    </a:lnTo>
                    <a:cubicBezTo>
                      <a:pt x="300863" y="76200"/>
                      <a:pt x="76200" y="300863"/>
                      <a:pt x="76200" y="578104"/>
                    </a:cubicBezTo>
                    <a:close/>
                  </a:path>
                </a:pathLst>
              </a:custGeom>
              <a:solidFill>
                <a:srgbClr val="708966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80010" y="300245"/>
              <a:ext cx="1164270" cy="723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思源黑体-粗体 Heavy"/>
                </a:rPr>
                <a:t>03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04296" y="500094"/>
            <a:ext cx="4572258" cy="940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5"/>
              </a:lnSpc>
            </a:pPr>
            <a:r>
              <a:rPr lang="en-US" sz="5400">
                <a:solidFill>
                  <a:srgbClr val="708966"/>
                </a:solidFill>
                <a:ea typeface="思源黑体-超粗体 Medium"/>
              </a:rPr>
              <a:t>改进措施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04296" y="1364449"/>
            <a:ext cx="4572258" cy="431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5"/>
              </a:lnSpc>
            </a:pPr>
            <a:r>
              <a:rPr lang="en-US" sz="2400" dirty="0">
                <a:solidFill>
                  <a:srgbClr val="333333">
                    <a:alpha val="69804"/>
                  </a:srgbClr>
                </a:solidFill>
                <a:latin typeface="Arimo" panose="020B0604020202020204"/>
              </a:rPr>
              <a:t> IMPROVEMENT MEASURES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3945399" y="3055259"/>
            <a:ext cx="4423880" cy="1923605"/>
            <a:chOff x="0" y="0"/>
            <a:chExt cx="5898507" cy="2564807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85725"/>
              <a:ext cx="5898507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60"/>
                </a:lnSpc>
              </a:pPr>
              <a:r>
                <a:rPr lang="en-US" sz="4000">
                  <a:solidFill>
                    <a:srgbClr val="FFFFFF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078526"/>
              <a:ext cx="5898507" cy="1486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5"/>
                </a:lnSpc>
              </a:pPr>
              <a:r>
                <a:rPr lang="en-US" sz="2100" spc="180">
                  <a:solidFill>
                    <a:srgbClr val="FFFFFF"/>
                  </a:solidFill>
                  <a:ea typeface="思源黑体 Light"/>
                </a:rPr>
                <a:t>演示文稿是一种实用的工具，可以是演示，演讲，报告等。大部分时间，它们都是在为 观众服务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945399" y="6045276"/>
            <a:ext cx="4423880" cy="1923605"/>
            <a:chOff x="0" y="0"/>
            <a:chExt cx="5898507" cy="2564807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85725"/>
              <a:ext cx="5898507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60"/>
                </a:lnSpc>
              </a:pPr>
              <a:r>
                <a:rPr lang="en-US" sz="4000">
                  <a:solidFill>
                    <a:srgbClr val="FFFFFF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078526"/>
              <a:ext cx="5898507" cy="1486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5"/>
                </a:lnSpc>
              </a:pPr>
              <a:r>
                <a:rPr lang="en-US" sz="2100" spc="180">
                  <a:solidFill>
                    <a:srgbClr val="FFFFFF"/>
                  </a:solidFill>
                  <a:ea typeface="思源黑体 Light"/>
                </a:rPr>
                <a:t>演示文稿是一种实用的工具，可以是演示，演讲，报告等。大部分时间，它们都是在为 观众服务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1142172" y="4978864"/>
            <a:ext cx="3624998" cy="2304605"/>
            <a:chOff x="0" y="0"/>
            <a:chExt cx="4833331" cy="3072807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85725"/>
              <a:ext cx="4833331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60"/>
                </a:lnSpc>
              </a:pPr>
              <a:r>
                <a:rPr lang="en-US" sz="4000">
                  <a:solidFill>
                    <a:srgbClr val="FFFFFF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078526"/>
              <a:ext cx="4833331" cy="1994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5"/>
                </a:lnSpc>
              </a:pPr>
              <a:r>
                <a:rPr lang="en-US" sz="2100" spc="180">
                  <a:solidFill>
                    <a:srgbClr val="FFFFFF"/>
                  </a:solidFill>
                  <a:ea typeface="思源黑体 Light"/>
                </a:rPr>
                <a:t>演示文稿是一种实用的工具，可以是演示，演讲，报告等。大部分时间，它们都是在为 观众服务</a:t>
              </a:r>
            </a:p>
          </p:txBody>
        </p:sp>
      </p:grpSp>
      <p:pic>
        <p:nvPicPr>
          <p:cNvPr id="27" name="图片 26" descr="徽标&#10;&#10;中度可信度描述已自动生成">
            <a:extLst>
              <a:ext uri="{FF2B5EF4-FFF2-40B4-BE49-F238E27FC236}">
                <a16:creationId xmlns:a16="http://schemas.microsoft.com/office/drawing/2014/main" id="{206F457F-1698-1EF7-F37A-CA2CA38AAA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63452" y="398059"/>
            <a:ext cx="3126880" cy="10422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8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7668" y="476012"/>
            <a:ext cx="17524570" cy="9334976"/>
            <a:chOff x="0" y="0"/>
            <a:chExt cx="23366094" cy="124466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66095" cy="12446635"/>
            </a:xfrm>
            <a:custGeom>
              <a:avLst/>
              <a:gdLst/>
              <a:ahLst/>
              <a:cxnLst/>
              <a:rect l="l" t="t" r="r" b="b"/>
              <a:pathLst>
                <a:path w="23366095" h="12446635">
                  <a:moveTo>
                    <a:pt x="0" y="733298"/>
                  </a:moveTo>
                  <a:cubicBezTo>
                    <a:pt x="0" y="328295"/>
                    <a:pt x="328295" y="0"/>
                    <a:pt x="733298" y="0"/>
                  </a:cubicBezTo>
                  <a:lnTo>
                    <a:pt x="22632797" y="0"/>
                  </a:lnTo>
                  <a:cubicBezTo>
                    <a:pt x="23037800" y="0"/>
                    <a:pt x="23366095" y="328295"/>
                    <a:pt x="23366095" y="733298"/>
                  </a:cubicBezTo>
                  <a:lnTo>
                    <a:pt x="23366095" y="11713337"/>
                  </a:lnTo>
                  <a:cubicBezTo>
                    <a:pt x="23366095" y="12118340"/>
                    <a:pt x="23037800" y="12446635"/>
                    <a:pt x="22632797" y="12446635"/>
                  </a:cubicBezTo>
                  <a:lnTo>
                    <a:pt x="733298" y="12446635"/>
                  </a:lnTo>
                  <a:cubicBezTo>
                    <a:pt x="328295" y="12446635"/>
                    <a:pt x="0" y="12118340"/>
                    <a:pt x="0" y="11713337"/>
                  </a:cubicBez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99737" y="2368877"/>
            <a:ext cx="2938842" cy="2418691"/>
            <a:chOff x="0" y="0"/>
            <a:chExt cx="3178768" cy="261615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78810" cy="2616200"/>
            </a:xfrm>
            <a:custGeom>
              <a:avLst/>
              <a:gdLst/>
              <a:ahLst/>
              <a:cxnLst/>
              <a:rect l="l" t="t" r="r" b="b"/>
              <a:pathLst>
                <a:path w="3178810" h="2616200">
                  <a:moveTo>
                    <a:pt x="0" y="0"/>
                  </a:moveTo>
                  <a:lnTo>
                    <a:pt x="3178810" y="0"/>
                  </a:lnTo>
                  <a:lnTo>
                    <a:pt x="3178810" y="2616200"/>
                  </a:lnTo>
                  <a:lnTo>
                    <a:pt x="0" y="2616200"/>
                  </a:lnTo>
                  <a:close/>
                </a:path>
              </a:pathLst>
            </a:custGeom>
            <a:solidFill>
              <a:srgbClr val="70896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231459" y="2368877"/>
            <a:ext cx="2938842" cy="2418691"/>
            <a:chOff x="0" y="0"/>
            <a:chExt cx="3178768" cy="261615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78810" cy="2616200"/>
            </a:xfrm>
            <a:custGeom>
              <a:avLst/>
              <a:gdLst/>
              <a:ahLst/>
              <a:cxnLst/>
              <a:rect l="l" t="t" r="r" b="b"/>
              <a:pathLst>
                <a:path w="3178810" h="2616200">
                  <a:moveTo>
                    <a:pt x="0" y="0"/>
                  </a:moveTo>
                  <a:lnTo>
                    <a:pt x="3178810" y="0"/>
                  </a:lnTo>
                  <a:lnTo>
                    <a:pt x="3178810" y="2616200"/>
                  </a:lnTo>
                  <a:lnTo>
                    <a:pt x="0" y="2616200"/>
                  </a:lnTo>
                  <a:close/>
                </a:path>
              </a:pathLst>
            </a:custGeom>
            <a:solidFill>
              <a:srgbClr val="708966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399737" y="6081974"/>
            <a:ext cx="2938842" cy="2418691"/>
            <a:chOff x="0" y="0"/>
            <a:chExt cx="3178768" cy="26161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78810" cy="2616200"/>
            </a:xfrm>
            <a:custGeom>
              <a:avLst/>
              <a:gdLst/>
              <a:ahLst/>
              <a:cxnLst/>
              <a:rect l="l" t="t" r="r" b="b"/>
              <a:pathLst>
                <a:path w="3178810" h="2616200">
                  <a:moveTo>
                    <a:pt x="0" y="0"/>
                  </a:moveTo>
                  <a:lnTo>
                    <a:pt x="3178810" y="0"/>
                  </a:lnTo>
                  <a:lnTo>
                    <a:pt x="3178810" y="2616200"/>
                  </a:lnTo>
                  <a:lnTo>
                    <a:pt x="0" y="2616200"/>
                  </a:lnTo>
                  <a:close/>
                </a:path>
              </a:pathLst>
            </a:custGeom>
            <a:solidFill>
              <a:srgbClr val="708966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6189909" y="6081974"/>
            <a:ext cx="2938842" cy="2418691"/>
            <a:chOff x="0" y="0"/>
            <a:chExt cx="3178768" cy="261615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78810" cy="2616200"/>
            </a:xfrm>
            <a:custGeom>
              <a:avLst/>
              <a:gdLst/>
              <a:ahLst/>
              <a:cxnLst/>
              <a:rect l="l" t="t" r="r" b="b"/>
              <a:pathLst>
                <a:path w="3178810" h="2616200">
                  <a:moveTo>
                    <a:pt x="0" y="0"/>
                  </a:moveTo>
                  <a:lnTo>
                    <a:pt x="3178810" y="0"/>
                  </a:lnTo>
                  <a:lnTo>
                    <a:pt x="3178810" y="2616200"/>
                  </a:lnTo>
                  <a:lnTo>
                    <a:pt x="0" y="2616200"/>
                  </a:lnTo>
                  <a:close/>
                </a:path>
              </a:pathLst>
            </a:custGeom>
            <a:solidFill>
              <a:srgbClr val="708966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2660293" y="3524956"/>
            <a:ext cx="5217236" cy="3583416"/>
            <a:chOff x="0" y="0"/>
            <a:chExt cx="6956314" cy="477788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56314" cy="4777888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10276286" y="2368876"/>
            <a:ext cx="6422769" cy="2784585"/>
            <a:chOff x="0" y="0"/>
            <a:chExt cx="8563692" cy="3712780"/>
          </a:xfrm>
        </p:grpSpPr>
        <p:sp>
          <p:nvSpPr>
            <p:cNvPr id="15" name="Freeform 15"/>
            <p:cNvSpPr/>
            <p:nvPr/>
          </p:nvSpPr>
          <p:spPr>
            <a:xfrm>
              <a:off x="25400" y="25400"/>
              <a:ext cx="8512937" cy="3662045"/>
            </a:xfrm>
            <a:custGeom>
              <a:avLst/>
              <a:gdLst/>
              <a:ahLst/>
              <a:cxnLst/>
              <a:rect l="l" t="t" r="r" b="b"/>
              <a:pathLst>
                <a:path w="8512937" h="3662045">
                  <a:moveTo>
                    <a:pt x="0" y="454914"/>
                  </a:moveTo>
                  <a:cubicBezTo>
                    <a:pt x="0" y="203708"/>
                    <a:pt x="205232" y="0"/>
                    <a:pt x="458470" y="0"/>
                  </a:cubicBezTo>
                  <a:lnTo>
                    <a:pt x="8054467" y="0"/>
                  </a:lnTo>
                  <a:cubicBezTo>
                    <a:pt x="8307705" y="0"/>
                    <a:pt x="8512937" y="203708"/>
                    <a:pt x="8512937" y="454914"/>
                  </a:cubicBezTo>
                  <a:lnTo>
                    <a:pt x="8512937" y="3207131"/>
                  </a:lnTo>
                  <a:cubicBezTo>
                    <a:pt x="8512937" y="3458337"/>
                    <a:pt x="8307705" y="3662045"/>
                    <a:pt x="8054467" y="3662045"/>
                  </a:cubicBezTo>
                  <a:lnTo>
                    <a:pt x="458470" y="3662045"/>
                  </a:lnTo>
                  <a:cubicBezTo>
                    <a:pt x="205232" y="3661918"/>
                    <a:pt x="0" y="3458337"/>
                    <a:pt x="0" y="320713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8563737" cy="3712845"/>
            </a:xfrm>
            <a:custGeom>
              <a:avLst/>
              <a:gdLst/>
              <a:ahLst/>
              <a:cxnLst/>
              <a:rect l="l" t="t" r="r" b="b"/>
              <a:pathLst>
                <a:path w="8563737" h="3712845">
                  <a:moveTo>
                    <a:pt x="0" y="480314"/>
                  </a:moveTo>
                  <a:cubicBezTo>
                    <a:pt x="0" y="214884"/>
                    <a:pt x="216789" y="0"/>
                    <a:pt x="483870" y="0"/>
                  </a:cubicBezTo>
                  <a:lnTo>
                    <a:pt x="8079867" y="0"/>
                  </a:lnTo>
                  <a:lnTo>
                    <a:pt x="8079867" y="25400"/>
                  </a:lnTo>
                  <a:lnTo>
                    <a:pt x="8079867" y="0"/>
                  </a:lnTo>
                  <a:cubicBezTo>
                    <a:pt x="8346949" y="0"/>
                    <a:pt x="8563737" y="214884"/>
                    <a:pt x="8563737" y="480314"/>
                  </a:cubicBezTo>
                  <a:lnTo>
                    <a:pt x="8538337" y="480314"/>
                  </a:lnTo>
                  <a:lnTo>
                    <a:pt x="8563737" y="480314"/>
                  </a:lnTo>
                  <a:lnTo>
                    <a:pt x="8563737" y="3232531"/>
                  </a:lnTo>
                  <a:lnTo>
                    <a:pt x="8538337" y="3232531"/>
                  </a:lnTo>
                  <a:lnTo>
                    <a:pt x="8563737" y="3232531"/>
                  </a:lnTo>
                  <a:cubicBezTo>
                    <a:pt x="8563737" y="3497961"/>
                    <a:pt x="8346949" y="3712845"/>
                    <a:pt x="8079867" y="3712845"/>
                  </a:cubicBezTo>
                  <a:lnTo>
                    <a:pt x="8079867" y="3687445"/>
                  </a:lnTo>
                  <a:lnTo>
                    <a:pt x="8079867" y="3712845"/>
                  </a:lnTo>
                  <a:lnTo>
                    <a:pt x="483870" y="3712845"/>
                  </a:lnTo>
                  <a:lnTo>
                    <a:pt x="483870" y="3687445"/>
                  </a:lnTo>
                  <a:lnTo>
                    <a:pt x="483870" y="3712845"/>
                  </a:lnTo>
                  <a:cubicBezTo>
                    <a:pt x="216789" y="3712718"/>
                    <a:pt x="0" y="3497961"/>
                    <a:pt x="0" y="3232531"/>
                  </a:cubicBezTo>
                  <a:lnTo>
                    <a:pt x="0" y="480314"/>
                  </a:lnTo>
                  <a:lnTo>
                    <a:pt x="25400" y="480314"/>
                  </a:lnTo>
                  <a:lnTo>
                    <a:pt x="0" y="480314"/>
                  </a:lnTo>
                  <a:moveTo>
                    <a:pt x="50800" y="480314"/>
                  </a:moveTo>
                  <a:lnTo>
                    <a:pt x="50800" y="3232531"/>
                  </a:lnTo>
                  <a:lnTo>
                    <a:pt x="25400" y="3232531"/>
                  </a:lnTo>
                  <a:lnTo>
                    <a:pt x="50800" y="3232531"/>
                  </a:lnTo>
                  <a:cubicBezTo>
                    <a:pt x="50800" y="3469513"/>
                    <a:pt x="244475" y="3662045"/>
                    <a:pt x="483870" y="3662045"/>
                  </a:cubicBezTo>
                  <a:lnTo>
                    <a:pt x="8079867" y="3662045"/>
                  </a:lnTo>
                  <a:cubicBezTo>
                    <a:pt x="8319262" y="3662045"/>
                    <a:pt x="8512937" y="3469513"/>
                    <a:pt x="8512937" y="3232531"/>
                  </a:cubicBezTo>
                  <a:lnTo>
                    <a:pt x="8512937" y="480314"/>
                  </a:lnTo>
                  <a:cubicBezTo>
                    <a:pt x="8512937" y="243332"/>
                    <a:pt x="8319135" y="50800"/>
                    <a:pt x="8079867" y="50800"/>
                  </a:cubicBezTo>
                  <a:lnTo>
                    <a:pt x="483870" y="50800"/>
                  </a:lnTo>
                  <a:lnTo>
                    <a:pt x="483870" y="25400"/>
                  </a:lnTo>
                  <a:lnTo>
                    <a:pt x="483870" y="50800"/>
                  </a:lnTo>
                  <a:cubicBezTo>
                    <a:pt x="244475" y="50800"/>
                    <a:pt x="50800" y="243332"/>
                    <a:pt x="50800" y="480314"/>
                  </a:cubicBezTo>
                  <a:close/>
                </a:path>
              </a:pathLst>
            </a:custGeom>
            <a:solidFill>
              <a:srgbClr val="708966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8563692" cy="37318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FFFFFF"/>
                  </a:solidFill>
                  <a:ea typeface="Arimo Light"/>
                </a:rPr>
                <a:t>、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76286" y="5716080"/>
            <a:ext cx="6422769" cy="2784585"/>
            <a:chOff x="0" y="0"/>
            <a:chExt cx="8563692" cy="3712780"/>
          </a:xfrm>
        </p:grpSpPr>
        <p:sp>
          <p:nvSpPr>
            <p:cNvPr id="19" name="Freeform 19"/>
            <p:cNvSpPr/>
            <p:nvPr/>
          </p:nvSpPr>
          <p:spPr>
            <a:xfrm>
              <a:off x="25400" y="25400"/>
              <a:ext cx="8512937" cy="3662045"/>
            </a:xfrm>
            <a:custGeom>
              <a:avLst/>
              <a:gdLst/>
              <a:ahLst/>
              <a:cxnLst/>
              <a:rect l="l" t="t" r="r" b="b"/>
              <a:pathLst>
                <a:path w="8512937" h="3662045">
                  <a:moveTo>
                    <a:pt x="0" y="454914"/>
                  </a:moveTo>
                  <a:cubicBezTo>
                    <a:pt x="0" y="203708"/>
                    <a:pt x="205232" y="0"/>
                    <a:pt x="458470" y="0"/>
                  </a:cubicBezTo>
                  <a:lnTo>
                    <a:pt x="8054467" y="0"/>
                  </a:lnTo>
                  <a:cubicBezTo>
                    <a:pt x="8307705" y="0"/>
                    <a:pt x="8512937" y="203708"/>
                    <a:pt x="8512937" y="454914"/>
                  </a:cubicBezTo>
                  <a:lnTo>
                    <a:pt x="8512937" y="3207131"/>
                  </a:lnTo>
                  <a:cubicBezTo>
                    <a:pt x="8512937" y="3458337"/>
                    <a:pt x="8307705" y="3662045"/>
                    <a:pt x="8054467" y="3662045"/>
                  </a:cubicBezTo>
                  <a:lnTo>
                    <a:pt x="458470" y="3662045"/>
                  </a:lnTo>
                  <a:cubicBezTo>
                    <a:pt x="205232" y="3661918"/>
                    <a:pt x="0" y="3458337"/>
                    <a:pt x="0" y="320713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8563737" cy="3712845"/>
            </a:xfrm>
            <a:custGeom>
              <a:avLst/>
              <a:gdLst/>
              <a:ahLst/>
              <a:cxnLst/>
              <a:rect l="l" t="t" r="r" b="b"/>
              <a:pathLst>
                <a:path w="8563737" h="3712845">
                  <a:moveTo>
                    <a:pt x="0" y="480314"/>
                  </a:moveTo>
                  <a:cubicBezTo>
                    <a:pt x="0" y="214884"/>
                    <a:pt x="216789" y="0"/>
                    <a:pt x="483870" y="0"/>
                  </a:cubicBezTo>
                  <a:lnTo>
                    <a:pt x="8079867" y="0"/>
                  </a:lnTo>
                  <a:lnTo>
                    <a:pt x="8079867" y="25400"/>
                  </a:lnTo>
                  <a:lnTo>
                    <a:pt x="8079867" y="0"/>
                  </a:lnTo>
                  <a:cubicBezTo>
                    <a:pt x="8346949" y="0"/>
                    <a:pt x="8563737" y="214884"/>
                    <a:pt x="8563737" y="480314"/>
                  </a:cubicBezTo>
                  <a:lnTo>
                    <a:pt x="8538337" y="480314"/>
                  </a:lnTo>
                  <a:lnTo>
                    <a:pt x="8563737" y="480314"/>
                  </a:lnTo>
                  <a:lnTo>
                    <a:pt x="8563737" y="3232531"/>
                  </a:lnTo>
                  <a:lnTo>
                    <a:pt x="8538337" y="3232531"/>
                  </a:lnTo>
                  <a:lnTo>
                    <a:pt x="8563737" y="3232531"/>
                  </a:lnTo>
                  <a:cubicBezTo>
                    <a:pt x="8563737" y="3497961"/>
                    <a:pt x="8346949" y="3712845"/>
                    <a:pt x="8079867" y="3712845"/>
                  </a:cubicBezTo>
                  <a:lnTo>
                    <a:pt x="8079867" y="3687445"/>
                  </a:lnTo>
                  <a:lnTo>
                    <a:pt x="8079867" y="3712845"/>
                  </a:lnTo>
                  <a:lnTo>
                    <a:pt x="483870" y="3712845"/>
                  </a:lnTo>
                  <a:lnTo>
                    <a:pt x="483870" y="3687445"/>
                  </a:lnTo>
                  <a:lnTo>
                    <a:pt x="483870" y="3712845"/>
                  </a:lnTo>
                  <a:cubicBezTo>
                    <a:pt x="216789" y="3712718"/>
                    <a:pt x="0" y="3497961"/>
                    <a:pt x="0" y="3232531"/>
                  </a:cubicBezTo>
                  <a:lnTo>
                    <a:pt x="0" y="480314"/>
                  </a:lnTo>
                  <a:lnTo>
                    <a:pt x="25400" y="480314"/>
                  </a:lnTo>
                  <a:lnTo>
                    <a:pt x="0" y="480314"/>
                  </a:lnTo>
                  <a:moveTo>
                    <a:pt x="50800" y="480314"/>
                  </a:moveTo>
                  <a:lnTo>
                    <a:pt x="50800" y="3232531"/>
                  </a:lnTo>
                  <a:lnTo>
                    <a:pt x="25400" y="3232531"/>
                  </a:lnTo>
                  <a:lnTo>
                    <a:pt x="50800" y="3232531"/>
                  </a:lnTo>
                  <a:cubicBezTo>
                    <a:pt x="50800" y="3469513"/>
                    <a:pt x="244475" y="3662045"/>
                    <a:pt x="483870" y="3662045"/>
                  </a:cubicBezTo>
                  <a:lnTo>
                    <a:pt x="8079867" y="3662045"/>
                  </a:lnTo>
                  <a:cubicBezTo>
                    <a:pt x="8319262" y="3662045"/>
                    <a:pt x="8512937" y="3469513"/>
                    <a:pt x="8512937" y="3232531"/>
                  </a:cubicBezTo>
                  <a:lnTo>
                    <a:pt x="8512937" y="480314"/>
                  </a:lnTo>
                  <a:cubicBezTo>
                    <a:pt x="8512937" y="243332"/>
                    <a:pt x="8319135" y="50800"/>
                    <a:pt x="8079867" y="50800"/>
                  </a:cubicBezTo>
                  <a:lnTo>
                    <a:pt x="483870" y="50800"/>
                  </a:lnTo>
                  <a:lnTo>
                    <a:pt x="483870" y="25400"/>
                  </a:lnTo>
                  <a:lnTo>
                    <a:pt x="483870" y="50800"/>
                  </a:lnTo>
                  <a:cubicBezTo>
                    <a:pt x="244475" y="50800"/>
                    <a:pt x="50800" y="243332"/>
                    <a:pt x="50800" y="480314"/>
                  </a:cubicBezTo>
                  <a:close/>
                </a:path>
              </a:pathLst>
            </a:custGeom>
            <a:solidFill>
              <a:srgbClr val="708966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8563692" cy="37318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FFFFFF"/>
                  </a:solidFill>
                  <a:ea typeface="Arimo Light"/>
                </a:rPr>
                <a:t>、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32091" y="713362"/>
            <a:ext cx="993217" cy="993217"/>
            <a:chOff x="0" y="0"/>
            <a:chExt cx="1324290" cy="1324290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324290" cy="1324290"/>
              <a:chOff x="0" y="0"/>
              <a:chExt cx="1156200" cy="11562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38100" y="38100"/>
                <a:ext cx="1080008" cy="1080008"/>
              </a:xfrm>
              <a:custGeom>
                <a:avLst/>
                <a:gdLst/>
                <a:ahLst/>
                <a:cxnLst/>
                <a:rect l="l" t="t" r="r" b="b"/>
                <a:pathLst>
                  <a:path w="1080008" h="1080008">
                    <a:moveTo>
                      <a:pt x="0" y="540004"/>
                    </a:moveTo>
                    <a:cubicBezTo>
                      <a:pt x="0" y="241808"/>
                      <a:pt x="241808" y="0"/>
                      <a:pt x="540004" y="0"/>
                    </a:cubicBezTo>
                    <a:cubicBezTo>
                      <a:pt x="838200" y="0"/>
                      <a:pt x="1080008" y="241808"/>
                      <a:pt x="1080008" y="540004"/>
                    </a:cubicBezTo>
                    <a:cubicBezTo>
                      <a:pt x="1080008" y="838200"/>
                      <a:pt x="838200" y="1080008"/>
                      <a:pt x="540004" y="1080008"/>
                    </a:cubicBezTo>
                    <a:cubicBezTo>
                      <a:pt x="241808" y="1080008"/>
                      <a:pt x="0" y="838200"/>
                      <a:pt x="0" y="540004"/>
                    </a:cubicBezTo>
                    <a:close/>
                  </a:path>
                </a:pathLst>
              </a:custGeom>
              <a:solidFill>
                <a:srgbClr val="708966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0"/>
                <a:ext cx="1156208" cy="1156208"/>
              </a:xfrm>
              <a:custGeom>
                <a:avLst/>
                <a:gdLst/>
                <a:ahLst/>
                <a:cxnLst/>
                <a:rect l="l" t="t" r="r" b="b"/>
                <a:pathLst>
                  <a:path w="1156208" h="1156208">
                    <a:moveTo>
                      <a:pt x="0" y="578104"/>
                    </a:moveTo>
                    <a:cubicBezTo>
                      <a:pt x="0" y="258826"/>
                      <a:pt x="258826" y="0"/>
                      <a:pt x="578104" y="0"/>
                    </a:cubicBezTo>
                    <a:lnTo>
                      <a:pt x="578104" y="38100"/>
                    </a:lnTo>
                    <a:lnTo>
                      <a:pt x="578104" y="0"/>
                    </a:lnTo>
                    <a:cubicBezTo>
                      <a:pt x="897382" y="0"/>
                      <a:pt x="1156208" y="258826"/>
                      <a:pt x="1156208" y="578104"/>
                    </a:cubicBezTo>
                    <a:lnTo>
                      <a:pt x="1118108" y="578104"/>
                    </a:lnTo>
                    <a:lnTo>
                      <a:pt x="1156208" y="578104"/>
                    </a:lnTo>
                    <a:cubicBezTo>
                      <a:pt x="1156208" y="897382"/>
                      <a:pt x="897382" y="1156208"/>
                      <a:pt x="578104" y="1156208"/>
                    </a:cubicBezTo>
                    <a:lnTo>
                      <a:pt x="578104" y="1118108"/>
                    </a:lnTo>
                    <a:lnTo>
                      <a:pt x="578104" y="1156208"/>
                    </a:lnTo>
                    <a:cubicBezTo>
                      <a:pt x="258826" y="1156208"/>
                      <a:pt x="0" y="897382"/>
                      <a:pt x="0" y="578104"/>
                    </a:cubicBezTo>
                    <a:lnTo>
                      <a:pt x="38100" y="578104"/>
                    </a:lnTo>
                    <a:lnTo>
                      <a:pt x="76200" y="578104"/>
                    </a:lnTo>
                    <a:lnTo>
                      <a:pt x="38100" y="578104"/>
                    </a:lnTo>
                    <a:lnTo>
                      <a:pt x="0" y="578104"/>
                    </a:lnTo>
                    <a:moveTo>
                      <a:pt x="76200" y="578104"/>
                    </a:moveTo>
                    <a:cubicBezTo>
                      <a:pt x="76200" y="599186"/>
                      <a:pt x="59182" y="616204"/>
                      <a:pt x="38100" y="616204"/>
                    </a:cubicBezTo>
                    <a:cubicBezTo>
                      <a:pt x="17018" y="616204"/>
                      <a:pt x="0" y="599186"/>
                      <a:pt x="0" y="578104"/>
                    </a:cubicBezTo>
                    <a:cubicBezTo>
                      <a:pt x="0" y="557022"/>
                      <a:pt x="17018" y="540004"/>
                      <a:pt x="38100" y="540004"/>
                    </a:cubicBezTo>
                    <a:cubicBezTo>
                      <a:pt x="59182" y="540004"/>
                      <a:pt x="76200" y="557022"/>
                      <a:pt x="76200" y="578104"/>
                    </a:cubicBezTo>
                    <a:cubicBezTo>
                      <a:pt x="76200" y="855345"/>
                      <a:pt x="300863" y="1080008"/>
                      <a:pt x="578104" y="1080008"/>
                    </a:cubicBezTo>
                    <a:cubicBezTo>
                      <a:pt x="855345" y="1080008"/>
                      <a:pt x="1080008" y="855345"/>
                      <a:pt x="1080008" y="578104"/>
                    </a:cubicBezTo>
                    <a:cubicBezTo>
                      <a:pt x="1080008" y="300863"/>
                      <a:pt x="855345" y="76200"/>
                      <a:pt x="578104" y="76200"/>
                    </a:cubicBezTo>
                    <a:lnTo>
                      <a:pt x="578104" y="38100"/>
                    </a:lnTo>
                    <a:lnTo>
                      <a:pt x="578104" y="76200"/>
                    </a:lnTo>
                    <a:cubicBezTo>
                      <a:pt x="300863" y="76200"/>
                      <a:pt x="76200" y="300863"/>
                      <a:pt x="76200" y="578104"/>
                    </a:cubicBezTo>
                    <a:close/>
                  </a:path>
                </a:pathLst>
              </a:custGeom>
              <a:solidFill>
                <a:srgbClr val="708966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80010" y="300245"/>
              <a:ext cx="1164270" cy="723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思源黑体-粗体 Heavy"/>
                </a:rPr>
                <a:t>03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704296" y="500094"/>
            <a:ext cx="4572258" cy="940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5"/>
              </a:lnSpc>
            </a:pPr>
            <a:r>
              <a:rPr lang="en-US" sz="5400">
                <a:solidFill>
                  <a:srgbClr val="708966"/>
                </a:solidFill>
                <a:ea typeface="思源黑体-超粗体 Medium"/>
              </a:rPr>
              <a:t>改进措施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04296" y="1364449"/>
            <a:ext cx="4572258" cy="431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5"/>
              </a:lnSpc>
            </a:pPr>
            <a:r>
              <a:rPr lang="en-US" sz="2400" dirty="0">
                <a:solidFill>
                  <a:srgbClr val="333333">
                    <a:alpha val="69804"/>
                  </a:srgbClr>
                </a:solidFill>
                <a:latin typeface="Arimo" panose="020B0604020202020204"/>
              </a:rPr>
              <a:t> IMPROVEMENT MEASURES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0677620" y="2578749"/>
            <a:ext cx="5620103" cy="2304605"/>
            <a:chOff x="0" y="0"/>
            <a:chExt cx="7493470" cy="3072807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85725"/>
              <a:ext cx="7493470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60"/>
                </a:lnSpc>
              </a:pPr>
              <a:r>
                <a:rPr lang="en-US" sz="4000">
                  <a:solidFill>
                    <a:srgbClr val="595959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078526"/>
              <a:ext cx="7493470" cy="1994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25"/>
                </a:lnSpc>
              </a:pPr>
              <a:r>
                <a:rPr lang="en-US" sz="2100" spc="180">
                  <a:solidFill>
                    <a:srgbClr val="595959">
                      <a:alpha val="60000"/>
                    </a:srgbClr>
                  </a:solidFill>
                  <a:ea typeface="思源黑体 Light"/>
                </a:rPr>
                <a:t>演示文稿是一种实用的工具，可以是演示，演讲，报告等。大部分时间，它们都是在为 观众服务。它们有多种用途，是演讲和教学的有力工具。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0677620" y="5956070"/>
            <a:ext cx="5620103" cy="2304605"/>
            <a:chOff x="0" y="0"/>
            <a:chExt cx="7493470" cy="3072807"/>
          </a:xfrm>
        </p:grpSpPr>
        <p:sp>
          <p:nvSpPr>
            <p:cNvPr id="33" name="TextBox 33"/>
            <p:cNvSpPr txBox="1"/>
            <p:nvPr/>
          </p:nvSpPr>
          <p:spPr>
            <a:xfrm>
              <a:off x="0" y="-85725"/>
              <a:ext cx="7493470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60"/>
                </a:lnSpc>
              </a:pPr>
              <a:r>
                <a:rPr lang="en-US" sz="4000">
                  <a:solidFill>
                    <a:srgbClr val="595959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1078526"/>
              <a:ext cx="7493470" cy="1994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25"/>
                </a:lnSpc>
              </a:pPr>
              <a:r>
                <a:rPr lang="en-US" sz="2100" spc="180">
                  <a:solidFill>
                    <a:srgbClr val="595959">
                      <a:alpha val="60000"/>
                    </a:srgbClr>
                  </a:solidFill>
                  <a:ea typeface="思源黑体 Light"/>
                </a:rPr>
                <a:t>演示文稿是一种实用的工具，可以是演示，演讲，报告等。大部分时间，它们都是在为 观众服务。它们有多种用途，是演讲和教学的有力工具。</a:t>
              </a:r>
            </a:p>
          </p:txBody>
        </p:sp>
      </p:grpSp>
      <p:pic>
        <p:nvPicPr>
          <p:cNvPr id="36" name="图片 35" descr="徽标&#10;&#10;中度可信度描述已自动生成">
            <a:extLst>
              <a:ext uri="{FF2B5EF4-FFF2-40B4-BE49-F238E27FC236}">
                <a16:creationId xmlns:a16="http://schemas.microsoft.com/office/drawing/2014/main" id="{509A2D5A-758B-1678-5A02-1CFB5CFE62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63452" y="398059"/>
            <a:ext cx="3126880" cy="10422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8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8619" y="500062"/>
            <a:ext cx="17524570" cy="9334976"/>
            <a:chOff x="0" y="0"/>
            <a:chExt cx="23366094" cy="124466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66095" cy="12446635"/>
            </a:xfrm>
            <a:custGeom>
              <a:avLst/>
              <a:gdLst/>
              <a:ahLst/>
              <a:cxnLst/>
              <a:rect l="l" t="t" r="r" b="b"/>
              <a:pathLst>
                <a:path w="23366095" h="12446635">
                  <a:moveTo>
                    <a:pt x="0" y="733298"/>
                  </a:moveTo>
                  <a:cubicBezTo>
                    <a:pt x="0" y="328295"/>
                    <a:pt x="328295" y="0"/>
                    <a:pt x="733298" y="0"/>
                  </a:cubicBezTo>
                  <a:lnTo>
                    <a:pt x="22632797" y="0"/>
                  </a:lnTo>
                  <a:cubicBezTo>
                    <a:pt x="23037800" y="0"/>
                    <a:pt x="23366095" y="328295"/>
                    <a:pt x="23366095" y="733298"/>
                  </a:cubicBezTo>
                  <a:lnTo>
                    <a:pt x="23366095" y="11713337"/>
                  </a:lnTo>
                  <a:cubicBezTo>
                    <a:pt x="23366095" y="12118340"/>
                    <a:pt x="23037800" y="12446635"/>
                    <a:pt x="22632797" y="12446635"/>
                  </a:cubicBezTo>
                  <a:lnTo>
                    <a:pt x="733298" y="12446635"/>
                  </a:lnTo>
                  <a:cubicBezTo>
                    <a:pt x="328295" y="12446635"/>
                    <a:pt x="0" y="12118340"/>
                    <a:pt x="0" y="11713337"/>
                  </a:cubicBez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525309" y="2534836"/>
            <a:ext cx="7447568" cy="3624312"/>
            <a:chOff x="0" y="0"/>
            <a:chExt cx="9930090" cy="48324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930072" cy="4832477"/>
            </a:xfrm>
            <a:custGeom>
              <a:avLst/>
              <a:gdLst/>
              <a:ahLst/>
              <a:cxnLst/>
              <a:rect l="l" t="t" r="r" b="b"/>
              <a:pathLst>
                <a:path w="9930072" h="4832477">
                  <a:moveTo>
                    <a:pt x="0" y="0"/>
                  </a:moveTo>
                  <a:lnTo>
                    <a:pt x="9930072" y="0"/>
                  </a:lnTo>
                  <a:lnTo>
                    <a:pt x="9930072" y="4832477"/>
                  </a:lnTo>
                  <a:lnTo>
                    <a:pt x="0" y="4832477"/>
                  </a:lnTo>
                  <a:close/>
                </a:path>
              </a:pathLst>
            </a:custGeom>
            <a:solidFill>
              <a:srgbClr val="70896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183575" y="5167550"/>
            <a:ext cx="6358993" cy="3624312"/>
            <a:chOff x="0" y="0"/>
            <a:chExt cx="8478658" cy="48324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478642" cy="4832477"/>
            </a:xfrm>
            <a:custGeom>
              <a:avLst/>
              <a:gdLst/>
              <a:ahLst/>
              <a:cxnLst/>
              <a:rect l="l" t="t" r="r" b="b"/>
              <a:pathLst>
                <a:path w="8478642" h="4832477">
                  <a:moveTo>
                    <a:pt x="0" y="0"/>
                  </a:moveTo>
                  <a:lnTo>
                    <a:pt x="8478642" y="0"/>
                  </a:lnTo>
                  <a:lnTo>
                    <a:pt x="8478642" y="4832477"/>
                  </a:lnTo>
                  <a:lnTo>
                    <a:pt x="0" y="4832477"/>
                  </a:lnTo>
                  <a:close/>
                </a:path>
              </a:pathLst>
            </a:custGeom>
            <a:solidFill>
              <a:srgbClr val="708966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583532" y="6897962"/>
            <a:ext cx="1331528" cy="1331528"/>
            <a:chOff x="0" y="0"/>
            <a:chExt cx="1049654" cy="104965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49655" cy="1049655"/>
            </a:xfrm>
            <a:custGeom>
              <a:avLst/>
              <a:gdLst/>
              <a:ahLst/>
              <a:cxnLst/>
              <a:rect l="l" t="t" r="r" b="b"/>
              <a:pathLst>
                <a:path w="1049655" h="1049655">
                  <a:moveTo>
                    <a:pt x="0" y="524764"/>
                  </a:moveTo>
                  <a:cubicBezTo>
                    <a:pt x="0" y="234950"/>
                    <a:pt x="234950" y="0"/>
                    <a:pt x="524764" y="0"/>
                  </a:cubicBezTo>
                  <a:cubicBezTo>
                    <a:pt x="814578" y="0"/>
                    <a:pt x="1049655" y="234950"/>
                    <a:pt x="1049655" y="524764"/>
                  </a:cubicBezTo>
                  <a:cubicBezTo>
                    <a:pt x="1049655" y="814578"/>
                    <a:pt x="814705" y="1049655"/>
                    <a:pt x="524764" y="1049655"/>
                  </a:cubicBezTo>
                  <a:cubicBezTo>
                    <a:pt x="234823" y="1049655"/>
                    <a:pt x="0" y="814705"/>
                    <a:pt x="0" y="524764"/>
                  </a:cubicBezTo>
                  <a:close/>
                </a:path>
              </a:pathLst>
            </a:custGeom>
            <a:solidFill>
              <a:srgbClr val="708966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532091" y="713362"/>
            <a:ext cx="993217" cy="993217"/>
            <a:chOff x="0" y="0"/>
            <a:chExt cx="1324290" cy="1324290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324290" cy="1324290"/>
              <a:chOff x="0" y="0"/>
              <a:chExt cx="1156200" cy="11562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8100" y="38100"/>
                <a:ext cx="1080008" cy="1080008"/>
              </a:xfrm>
              <a:custGeom>
                <a:avLst/>
                <a:gdLst/>
                <a:ahLst/>
                <a:cxnLst/>
                <a:rect l="l" t="t" r="r" b="b"/>
                <a:pathLst>
                  <a:path w="1080008" h="1080008">
                    <a:moveTo>
                      <a:pt x="0" y="540004"/>
                    </a:moveTo>
                    <a:cubicBezTo>
                      <a:pt x="0" y="241808"/>
                      <a:pt x="241808" y="0"/>
                      <a:pt x="540004" y="0"/>
                    </a:cubicBezTo>
                    <a:cubicBezTo>
                      <a:pt x="838200" y="0"/>
                      <a:pt x="1080008" y="241808"/>
                      <a:pt x="1080008" y="540004"/>
                    </a:cubicBezTo>
                    <a:cubicBezTo>
                      <a:pt x="1080008" y="838200"/>
                      <a:pt x="838200" y="1080008"/>
                      <a:pt x="540004" y="1080008"/>
                    </a:cubicBezTo>
                    <a:cubicBezTo>
                      <a:pt x="241808" y="1080008"/>
                      <a:pt x="0" y="838200"/>
                      <a:pt x="0" y="540004"/>
                    </a:cubicBezTo>
                    <a:close/>
                  </a:path>
                </a:pathLst>
              </a:custGeom>
              <a:solidFill>
                <a:srgbClr val="708966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1156208" cy="1156208"/>
              </a:xfrm>
              <a:custGeom>
                <a:avLst/>
                <a:gdLst/>
                <a:ahLst/>
                <a:cxnLst/>
                <a:rect l="l" t="t" r="r" b="b"/>
                <a:pathLst>
                  <a:path w="1156208" h="1156208">
                    <a:moveTo>
                      <a:pt x="0" y="578104"/>
                    </a:moveTo>
                    <a:cubicBezTo>
                      <a:pt x="0" y="258826"/>
                      <a:pt x="258826" y="0"/>
                      <a:pt x="578104" y="0"/>
                    </a:cubicBezTo>
                    <a:lnTo>
                      <a:pt x="578104" y="38100"/>
                    </a:lnTo>
                    <a:lnTo>
                      <a:pt x="578104" y="0"/>
                    </a:lnTo>
                    <a:cubicBezTo>
                      <a:pt x="897382" y="0"/>
                      <a:pt x="1156208" y="258826"/>
                      <a:pt x="1156208" y="578104"/>
                    </a:cubicBezTo>
                    <a:lnTo>
                      <a:pt x="1118108" y="578104"/>
                    </a:lnTo>
                    <a:lnTo>
                      <a:pt x="1156208" y="578104"/>
                    </a:lnTo>
                    <a:cubicBezTo>
                      <a:pt x="1156208" y="897382"/>
                      <a:pt x="897382" y="1156208"/>
                      <a:pt x="578104" y="1156208"/>
                    </a:cubicBezTo>
                    <a:lnTo>
                      <a:pt x="578104" y="1118108"/>
                    </a:lnTo>
                    <a:lnTo>
                      <a:pt x="578104" y="1156208"/>
                    </a:lnTo>
                    <a:cubicBezTo>
                      <a:pt x="258826" y="1156208"/>
                      <a:pt x="0" y="897382"/>
                      <a:pt x="0" y="578104"/>
                    </a:cubicBezTo>
                    <a:lnTo>
                      <a:pt x="38100" y="578104"/>
                    </a:lnTo>
                    <a:lnTo>
                      <a:pt x="76200" y="578104"/>
                    </a:lnTo>
                    <a:lnTo>
                      <a:pt x="38100" y="578104"/>
                    </a:lnTo>
                    <a:lnTo>
                      <a:pt x="0" y="578104"/>
                    </a:lnTo>
                    <a:moveTo>
                      <a:pt x="76200" y="578104"/>
                    </a:moveTo>
                    <a:cubicBezTo>
                      <a:pt x="76200" y="599186"/>
                      <a:pt x="59182" y="616204"/>
                      <a:pt x="38100" y="616204"/>
                    </a:cubicBezTo>
                    <a:cubicBezTo>
                      <a:pt x="17018" y="616204"/>
                      <a:pt x="0" y="599186"/>
                      <a:pt x="0" y="578104"/>
                    </a:cubicBezTo>
                    <a:cubicBezTo>
                      <a:pt x="0" y="557022"/>
                      <a:pt x="17018" y="540004"/>
                      <a:pt x="38100" y="540004"/>
                    </a:cubicBezTo>
                    <a:cubicBezTo>
                      <a:pt x="59182" y="540004"/>
                      <a:pt x="76200" y="557022"/>
                      <a:pt x="76200" y="578104"/>
                    </a:cubicBezTo>
                    <a:cubicBezTo>
                      <a:pt x="76200" y="855345"/>
                      <a:pt x="300863" y="1080008"/>
                      <a:pt x="578104" y="1080008"/>
                    </a:cubicBezTo>
                    <a:cubicBezTo>
                      <a:pt x="855345" y="1080008"/>
                      <a:pt x="1080008" y="855345"/>
                      <a:pt x="1080008" y="578104"/>
                    </a:cubicBezTo>
                    <a:cubicBezTo>
                      <a:pt x="1080008" y="300863"/>
                      <a:pt x="855345" y="76200"/>
                      <a:pt x="578104" y="76200"/>
                    </a:cubicBezTo>
                    <a:lnTo>
                      <a:pt x="578104" y="38100"/>
                    </a:lnTo>
                    <a:lnTo>
                      <a:pt x="578104" y="76200"/>
                    </a:lnTo>
                    <a:cubicBezTo>
                      <a:pt x="300863" y="76200"/>
                      <a:pt x="76200" y="300863"/>
                      <a:pt x="76200" y="578104"/>
                    </a:cubicBezTo>
                    <a:close/>
                  </a:path>
                </a:pathLst>
              </a:custGeom>
              <a:solidFill>
                <a:srgbClr val="708966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80010" y="300245"/>
              <a:ext cx="1164270" cy="723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思源黑体-粗体 Heavy"/>
                </a:rPr>
                <a:t>03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211041" y="2679295"/>
            <a:ext cx="1331528" cy="1331528"/>
            <a:chOff x="0" y="0"/>
            <a:chExt cx="1049654" cy="104965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49655" cy="1049655"/>
            </a:xfrm>
            <a:custGeom>
              <a:avLst/>
              <a:gdLst/>
              <a:ahLst/>
              <a:cxnLst/>
              <a:rect l="l" t="t" r="r" b="b"/>
              <a:pathLst>
                <a:path w="1049655" h="1049655">
                  <a:moveTo>
                    <a:pt x="0" y="524764"/>
                  </a:moveTo>
                  <a:cubicBezTo>
                    <a:pt x="0" y="234950"/>
                    <a:pt x="234950" y="0"/>
                    <a:pt x="524764" y="0"/>
                  </a:cubicBezTo>
                  <a:cubicBezTo>
                    <a:pt x="814578" y="0"/>
                    <a:pt x="1049655" y="234950"/>
                    <a:pt x="1049655" y="524764"/>
                  </a:cubicBezTo>
                  <a:cubicBezTo>
                    <a:pt x="1049655" y="814578"/>
                    <a:pt x="814705" y="1049655"/>
                    <a:pt x="524764" y="1049655"/>
                  </a:cubicBezTo>
                  <a:cubicBezTo>
                    <a:pt x="234823" y="1049655"/>
                    <a:pt x="0" y="814705"/>
                    <a:pt x="0" y="524764"/>
                  </a:cubicBezTo>
                  <a:close/>
                </a:path>
              </a:pathLst>
            </a:custGeom>
            <a:solidFill>
              <a:srgbClr val="708966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525309" y="2534836"/>
            <a:ext cx="7447568" cy="3583416"/>
            <a:chOff x="0" y="0"/>
            <a:chExt cx="9930090" cy="4777888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2" cstate="print">
              <a:alphaModFix amt="3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9930090" cy="4777888"/>
            </a:xfrm>
            <a:prstGeom prst="rect">
              <a:avLst/>
            </a:prstGeom>
          </p:spPr>
        </p:pic>
      </p:grpSp>
      <p:grpSp>
        <p:nvGrpSpPr>
          <p:cNvPr id="19" name="Group 19"/>
          <p:cNvGrpSpPr/>
          <p:nvPr/>
        </p:nvGrpSpPr>
        <p:grpSpPr>
          <a:xfrm>
            <a:off x="10183575" y="5167550"/>
            <a:ext cx="6358993" cy="3583416"/>
            <a:chOff x="0" y="0"/>
            <a:chExt cx="8478658" cy="4777888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31999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478658" cy="4777888"/>
            </a:xfrm>
            <a:prstGeom prst="rect">
              <a:avLst/>
            </a:prstGeom>
          </p:spPr>
        </p:pic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404016" y="3045452"/>
            <a:ext cx="945578" cy="599212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919422" y="7200900"/>
            <a:ext cx="659747" cy="771682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704296" y="500094"/>
            <a:ext cx="4572258" cy="940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5"/>
              </a:lnSpc>
            </a:pPr>
            <a:r>
              <a:rPr lang="en-US" sz="5400">
                <a:solidFill>
                  <a:srgbClr val="708966"/>
                </a:solidFill>
                <a:ea typeface="思源黑体-超粗体 Medium"/>
              </a:rPr>
              <a:t>改进措施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04296" y="1364449"/>
            <a:ext cx="4572258" cy="431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5"/>
              </a:lnSpc>
            </a:pPr>
            <a:r>
              <a:rPr lang="en-US" sz="2400" dirty="0">
                <a:solidFill>
                  <a:srgbClr val="333333">
                    <a:alpha val="69804"/>
                  </a:srgbClr>
                </a:solidFill>
                <a:latin typeface="Arimo" panose="020B0604020202020204"/>
              </a:rPr>
              <a:t> IMPROVEMENT MEASURES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3352774" y="6532899"/>
            <a:ext cx="5620103" cy="2304605"/>
            <a:chOff x="0" y="0"/>
            <a:chExt cx="7493470" cy="3072807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85725"/>
              <a:ext cx="7493470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60"/>
                </a:lnSpc>
              </a:pPr>
              <a:r>
                <a:rPr lang="en-US" sz="4000">
                  <a:solidFill>
                    <a:srgbClr val="595959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078526"/>
              <a:ext cx="7493470" cy="1994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25"/>
                </a:lnSpc>
              </a:pPr>
              <a:r>
                <a:rPr lang="en-US" sz="2100" spc="180">
                  <a:solidFill>
                    <a:srgbClr val="595959">
                      <a:alpha val="60000"/>
                    </a:srgbClr>
                  </a:solidFill>
                  <a:ea typeface="思源黑体 Light"/>
                </a:rPr>
                <a:t>演示文稿是一种实用的工具，可以是演示，演讲，报告等。大部分时间，它们都是在为 观众服务。它们有多种用途，是演讲和教学的有力工具。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183575" y="2534836"/>
            <a:ext cx="4491943" cy="1923605"/>
            <a:chOff x="0" y="0"/>
            <a:chExt cx="5989258" cy="2564807"/>
          </a:xfrm>
        </p:grpSpPr>
        <p:sp>
          <p:nvSpPr>
            <p:cNvPr id="29" name="TextBox 29"/>
            <p:cNvSpPr txBox="1"/>
            <p:nvPr/>
          </p:nvSpPr>
          <p:spPr>
            <a:xfrm>
              <a:off x="0" y="-85725"/>
              <a:ext cx="5989258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760"/>
                </a:lnSpc>
              </a:pPr>
              <a:r>
                <a:rPr lang="en-US" sz="4000">
                  <a:solidFill>
                    <a:srgbClr val="595959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078526"/>
              <a:ext cx="5989258" cy="1486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025"/>
                </a:lnSpc>
              </a:pPr>
              <a:r>
                <a:rPr lang="en-US" sz="2100" spc="180">
                  <a:solidFill>
                    <a:srgbClr val="595959">
                      <a:alpha val="60000"/>
                    </a:srgbClr>
                  </a:solidFill>
                  <a:ea typeface="思源黑体 Light"/>
                </a:rPr>
                <a:t>演示文稿是一种实用的工具，可以是演示，演讲，报告等。大部分时间，它们都是在为 观众服务。</a:t>
              </a:r>
            </a:p>
          </p:txBody>
        </p:sp>
      </p:grpSp>
      <p:pic>
        <p:nvPicPr>
          <p:cNvPr id="32" name="图片 31" descr="徽标&#10;&#10;中度可信度描述已自动生成">
            <a:extLst>
              <a:ext uri="{FF2B5EF4-FFF2-40B4-BE49-F238E27FC236}">
                <a16:creationId xmlns:a16="http://schemas.microsoft.com/office/drawing/2014/main" id="{F51A6D24-D49E-B7C8-4A84-04133C1E259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63452" y="398059"/>
            <a:ext cx="3126880" cy="10422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4" grpId="0"/>
      <p:bldP spid="24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8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50924" y="1618637"/>
            <a:ext cx="14586154" cy="7049728"/>
            <a:chOff x="0" y="0"/>
            <a:chExt cx="19448206" cy="93996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448145" cy="9399651"/>
            </a:xfrm>
            <a:custGeom>
              <a:avLst/>
              <a:gdLst/>
              <a:ahLst/>
              <a:cxnLst/>
              <a:rect l="l" t="t" r="r" b="b"/>
              <a:pathLst>
                <a:path w="19448145" h="9399651">
                  <a:moveTo>
                    <a:pt x="0" y="768604"/>
                  </a:moveTo>
                  <a:cubicBezTo>
                    <a:pt x="0" y="344170"/>
                    <a:pt x="344170" y="0"/>
                    <a:pt x="768604" y="0"/>
                  </a:cubicBezTo>
                  <a:lnTo>
                    <a:pt x="18679540" y="0"/>
                  </a:lnTo>
                  <a:cubicBezTo>
                    <a:pt x="19103975" y="0"/>
                    <a:pt x="19448145" y="344170"/>
                    <a:pt x="19448145" y="768604"/>
                  </a:cubicBezTo>
                  <a:lnTo>
                    <a:pt x="19448145" y="8631047"/>
                  </a:lnTo>
                  <a:cubicBezTo>
                    <a:pt x="19448145" y="9055481"/>
                    <a:pt x="19103975" y="9399651"/>
                    <a:pt x="18679540" y="9399651"/>
                  </a:cubicBezTo>
                  <a:lnTo>
                    <a:pt x="768604" y="9399651"/>
                  </a:lnTo>
                  <a:cubicBezTo>
                    <a:pt x="344170" y="9399651"/>
                    <a:pt x="0" y="9055481"/>
                    <a:pt x="0" y="8631047"/>
                  </a:cubicBez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338064" y="2629053"/>
            <a:ext cx="2695582" cy="692450"/>
            <a:chOff x="0" y="0"/>
            <a:chExt cx="3594110" cy="9232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594100" cy="923290"/>
            </a:xfrm>
            <a:custGeom>
              <a:avLst/>
              <a:gdLst/>
              <a:ahLst/>
              <a:cxnLst/>
              <a:rect l="l" t="t" r="r" b="b"/>
              <a:pathLst>
                <a:path w="3594100" h="923290">
                  <a:moveTo>
                    <a:pt x="0" y="461645"/>
                  </a:moveTo>
                  <a:cubicBezTo>
                    <a:pt x="0" y="206629"/>
                    <a:pt x="206629" y="0"/>
                    <a:pt x="461645" y="0"/>
                  </a:cubicBezTo>
                  <a:lnTo>
                    <a:pt x="3132455" y="0"/>
                  </a:lnTo>
                  <a:cubicBezTo>
                    <a:pt x="3387471" y="0"/>
                    <a:pt x="3594100" y="206629"/>
                    <a:pt x="3594100" y="461645"/>
                  </a:cubicBezTo>
                  <a:cubicBezTo>
                    <a:pt x="3594100" y="716661"/>
                    <a:pt x="3387471" y="923290"/>
                    <a:pt x="3132455" y="923290"/>
                  </a:cubicBezTo>
                  <a:lnTo>
                    <a:pt x="461645" y="923290"/>
                  </a:lnTo>
                  <a:cubicBezTo>
                    <a:pt x="206629" y="923290"/>
                    <a:pt x="0" y="716534"/>
                    <a:pt x="0" y="461645"/>
                  </a:cubicBezTo>
                  <a:close/>
                </a:path>
              </a:pathLst>
            </a:custGeom>
            <a:solidFill>
              <a:srgbClr val="7C9173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4488839" y="2724949"/>
            <a:ext cx="2394033" cy="42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Arimo Heavy"/>
              </a:rPr>
              <a:t>PART  04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64910" y="3204086"/>
            <a:ext cx="6738622" cy="1419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65"/>
              </a:lnSpc>
            </a:pPr>
            <a:r>
              <a:rPr lang="en-US" sz="8100">
                <a:solidFill>
                  <a:srgbClr val="708966"/>
                </a:solidFill>
                <a:ea typeface="思源黑体-超粗体 Heavy"/>
              </a:rPr>
              <a:t>工作计划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64910" y="4703380"/>
            <a:ext cx="6738622" cy="479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5"/>
              </a:lnSpc>
            </a:pPr>
            <a:r>
              <a:rPr lang="en-US" sz="2700" dirty="0">
                <a:solidFill>
                  <a:srgbClr val="333333">
                    <a:alpha val="69804"/>
                  </a:srgbClr>
                </a:solidFill>
                <a:latin typeface="Arimo" panose="020B0604020202020204"/>
              </a:rPr>
              <a:t> WORK PLAN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64910" y="5851007"/>
            <a:ext cx="6738622" cy="745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5"/>
              </a:lnSpc>
            </a:pPr>
            <a:r>
              <a:rPr lang="en-US" sz="2100" spc="180" dirty="0" err="1">
                <a:solidFill>
                  <a:srgbClr val="404040">
                    <a:alpha val="49804"/>
                  </a:srgbClr>
                </a:solidFill>
                <a:ea typeface="思源黑体 Light"/>
              </a:rPr>
              <a:t>演示文稿是一种实用的工具，可以是演示，演讲，报告等。大部分时间，它们都是在为</a:t>
            </a:r>
            <a:r>
              <a:rPr lang="en-US" sz="2100" spc="180" dirty="0">
                <a:solidFill>
                  <a:srgbClr val="404040">
                    <a:alpha val="49804"/>
                  </a:srgbClr>
                </a:solidFill>
                <a:ea typeface="思源黑体 Light"/>
              </a:rPr>
              <a:t> </a:t>
            </a:r>
            <a:r>
              <a:rPr lang="en-US" sz="2100" spc="180" dirty="0" err="1">
                <a:solidFill>
                  <a:srgbClr val="404040">
                    <a:alpha val="49804"/>
                  </a:srgbClr>
                </a:solidFill>
                <a:ea typeface="思源黑体 Light"/>
              </a:rPr>
              <a:t>观众服务。它</a:t>
            </a:r>
            <a:endParaRPr lang="en-US" sz="2100" spc="180" dirty="0">
              <a:solidFill>
                <a:srgbClr val="404040">
                  <a:alpha val="49804"/>
                </a:srgbClr>
              </a:solidFill>
              <a:ea typeface="思源黑体 Light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0109320" y="6869556"/>
            <a:ext cx="4249800" cy="68578"/>
            <a:chOff x="0" y="0"/>
            <a:chExt cx="5666400" cy="914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66359" cy="91440"/>
            </a:xfrm>
            <a:custGeom>
              <a:avLst/>
              <a:gdLst/>
              <a:ahLst/>
              <a:cxnLst/>
              <a:rect l="l" t="t" r="r" b="b"/>
              <a:pathLst>
                <a:path w="5666359" h="91440">
                  <a:moveTo>
                    <a:pt x="0" y="45720"/>
                  </a:moveTo>
                  <a:cubicBezTo>
                    <a:pt x="0" y="70993"/>
                    <a:pt x="20447" y="91440"/>
                    <a:pt x="45720" y="91440"/>
                  </a:cubicBezTo>
                  <a:lnTo>
                    <a:pt x="5620639" y="91440"/>
                  </a:lnTo>
                  <a:cubicBezTo>
                    <a:pt x="5645912" y="91440"/>
                    <a:pt x="5666359" y="70993"/>
                    <a:pt x="5666359" y="45720"/>
                  </a:cubicBezTo>
                  <a:cubicBezTo>
                    <a:pt x="5666359" y="20447"/>
                    <a:pt x="5645912" y="0"/>
                    <a:pt x="5620639" y="0"/>
                  </a:cubicBezTo>
                  <a:lnTo>
                    <a:pt x="45720" y="0"/>
                  </a:lnTo>
                  <a:cubicBezTo>
                    <a:pt x="20447" y="0"/>
                    <a:pt x="0" y="20447"/>
                    <a:pt x="0" y="45720"/>
                  </a:cubicBezTo>
                  <a:close/>
                </a:path>
              </a:pathLst>
            </a:custGeom>
            <a:solidFill>
              <a:srgbClr val="7C9173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3532450" y="3394586"/>
            <a:ext cx="4306810" cy="4154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0"/>
              </a:lnSpc>
            </a:pPr>
            <a:r>
              <a:rPr lang="en-US" sz="27000" dirty="0">
                <a:solidFill>
                  <a:srgbClr val="404040">
                    <a:alpha val="9804"/>
                  </a:srgbClr>
                </a:solidFill>
                <a:latin typeface="思源黑体-超粗体 Heavy"/>
              </a:rPr>
              <a:t>04</a:t>
            </a:r>
          </a:p>
        </p:txBody>
      </p:sp>
      <p:pic>
        <p:nvPicPr>
          <p:cNvPr id="14" name="图片 13" descr="文本&#10;&#10;描述已自动生成">
            <a:extLst>
              <a:ext uri="{FF2B5EF4-FFF2-40B4-BE49-F238E27FC236}">
                <a16:creationId xmlns:a16="http://schemas.microsoft.com/office/drawing/2014/main" id="{F6723203-7994-761D-6C1A-49732DFCBB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05520" y="312002"/>
            <a:ext cx="3071667" cy="1023889"/>
          </a:xfrm>
          <a:prstGeom prst="rect">
            <a:avLst/>
          </a:prstGeom>
        </p:spPr>
      </p:pic>
      <p:pic>
        <p:nvPicPr>
          <p:cNvPr id="15" name="图片 14" descr="图标&#10;&#10;描述已自动生成">
            <a:extLst>
              <a:ext uri="{FF2B5EF4-FFF2-40B4-BE49-F238E27FC236}">
                <a16:creationId xmlns:a16="http://schemas.microsoft.com/office/drawing/2014/main" id="{06B0316E-AB19-9EC9-28B3-7DCC36FAB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200" y="5998310"/>
            <a:ext cx="2779782" cy="26700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8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7668" y="476012"/>
            <a:ext cx="17524570" cy="9334976"/>
            <a:chOff x="0" y="0"/>
            <a:chExt cx="23366094" cy="124466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66095" cy="12446635"/>
            </a:xfrm>
            <a:custGeom>
              <a:avLst/>
              <a:gdLst/>
              <a:ahLst/>
              <a:cxnLst/>
              <a:rect l="l" t="t" r="r" b="b"/>
              <a:pathLst>
                <a:path w="23366095" h="12446635">
                  <a:moveTo>
                    <a:pt x="0" y="733298"/>
                  </a:moveTo>
                  <a:cubicBezTo>
                    <a:pt x="0" y="328295"/>
                    <a:pt x="328295" y="0"/>
                    <a:pt x="733298" y="0"/>
                  </a:cubicBezTo>
                  <a:lnTo>
                    <a:pt x="22632797" y="0"/>
                  </a:lnTo>
                  <a:cubicBezTo>
                    <a:pt x="23037800" y="0"/>
                    <a:pt x="23366095" y="328295"/>
                    <a:pt x="23366095" y="733298"/>
                  </a:cubicBezTo>
                  <a:lnTo>
                    <a:pt x="23366095" y="11713337"/>
                  </a:lnTo>
                  <a:cubicBezTo>
                    <a:pt x="23366095" y="12118340"/>
                    <a:pt x="23037800" y="12446635"/>
                    <a:pt x="22632797" y="12446635"/>
                  </a:cubicBezTo>
                  <a:lnTo>
                    <a:pt x="733298" y="12446635"/>
                  </a:lnTo>
                  <a:cubicBezTo>
                    <a:pt x="328295" y="12446635"/>
                    <a:pt x="0" y="12118340"/>
                    <a:pt x="0" y="11713337"/>
                  </a:cubicBez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66755" y="2463766"/>
            <a:ext cx="16669908" cy="2847135"/>
            <a:chOff x="0" y="0"/>
            <a:chExt cx="22226544" cy="3796180"/>
          </a:xfrm>
        </p:grpSpPr>
        <p:sp>
          <p:nvSpPr>
            <p:cNvPr id="5" name="Freeform 5"/>
            <p:cNvSpPr/>
            <p:nvPr/>
          </p:nvSpPr>
          <p:spPr>
            <a:xfrm>
              <a:off x="6592" y="6350"/>
              <a:ext cx="22213456" cy="3783584"/>
            </a:xfrm>
            <a:custGeom>
              <a:avLst/>
              <a:gdLst/>
              <a:ahLst/>
              <a:cxnLst/>
              <a:rect l="l" t="t" r="r" b="b"/>
              <a:pathLst>
                <a:path w="22213456" h="3783584">
                  <a:moveTo>
                    <a:pt x="0" y="945896"/>
                  </a:moveTo>
                  <a:lnTo>
                    <a:pt x="20244163" y="945896"/>
                  </a:lnTo>
                  <a:lnTo>
                    <a:pt x="20244163" y="0"/>
                  </a:lnTo>
                  <a:lnTo>
                    <a:pt x="22213456" y="1891792"/>
                  </a:lnTo>
                  <a:lnTo>
                    <a:pt x="20244163" y="3783584"/>
                  </a:lnTo>
                  <a:lnTo>
                    <a:pt x="20244163" y="2837561"/>
                  </a:lnTo>
                  <a:lnTo>
                    <a:pt x="0" y="2837561"/>
                  </a:lnTo>
                  <a:close/>
                </a:path>
              </a:pathLst>
            </a:custGeom>
            <a:solidFill>
              <a:srgbClr val="708966">
                <a:alpha val="89804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72503" y="5811302"/>
            <a:ext cx="16611131" cy="2849925"/>
            <a:chOff x="0" y="0"/>
            <a:chExt cx="22148175" cy="3799900"/>
          </a:xfrm>
        </p:grpSpPr>
        <p:sp>
          <p:nvSpPr>
            <p:cNvPr id="7" name="Freeform 7"/>
            <p:cNvSpPr/>
            <p:nvPr/>
          </p:nvSpPr>
          <p:spPr>
            <a:xfrm>
              <a:off x="6569" y="6350"/>
              <a:ext cx="22134993" cy="3787140"/>
            </a:xfrm>
            <a:custGeom>
              <a:avLst/>
              <a:gdLst/>
              <a:ahLst/>
              <a:cxnLst/>
              <a:rect l="l" t="t" r="r" b="b"/>
              <a:pathLst>
                <a:path w="22134993" h="3787140">
                  <a:moveTo>
                    <a:pt x="22134993" y="946785"/>
                  </a:moveTo>
                  <a:lnTo>
                    <a:pt x="1964142" y="946785"/>
                  </a:lnTo>
                  <a:lnTo>
                    <a:pt x="1964142" y="0"/>
                  </a:lnTo>
                  <a:lnTo>
                    <a:pt x="0" y="1893570"/>
                  </a:lnTo>
                  <a:lnTo>
                    <a:pt x="1964142" y="3787140"/>
                  </a:lnTo>
                  <a:lnTo>
                    <a:pt x="1964142" y="2840355"/>
                  </a:lnTo>
                  <a:lnTo>
                    <a:pt x="22134993" y="2840355"/>
                  </a:lnTo>
                  <a:close/>
                </a:path>
              </a:pathLst>
            </a:custGeom>
            <a:solidFill>
              <a:srgbClr val="708966">
                <a:alpha val="89804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5120895" y="3734998"/>
            <a:ext cx="1129706" cy="310933"/>
            <a:chOff x="0" y="0"/>
            <a:chExt cx="1506274" cy="414578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1493520" cy="401828"/>
            </a:xfrm>
            <a:custGeom>
              <a:avLst/>
              <a:gdLst/>
              <a:ahLst/>
              <a:cxnLst/>
              <a:rect l="l" t="t" r="r" b="b"/>
              <a:pathLst>
                <a:path w="1493520" h="401828">
                  <a:moveTo>
                    <a:pt x="0" y="301371"/>
                  </a:moveTo>
                  <a:lnTo>
                    <a:pt x="1288034" y="301371"/>
                  </a:lnTo>
                  <a:lnTo>
                    <a:pt x="1288034" y="401828"/>
                  </a:lnTo>
                  <a:lnTo>
                    <a:pt x="1493520" y="200914"/>
                  </a:lnTo>
                  <a:lnTo>
                    <a:pt x="1288034" y="0"/>
                  </a:lnTo>
                  <a:lnTo>
                    <a:pt x="1288034" y="100457"/>
                  </a:lnTo>
                  <a:lnTo>
                    <a:pt x="0" y="100457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404520" y="3750408"/>
            <a:ext cx="1129705" cy="310933"/>
            <a:chOff x="0" y="0"/>
            <a:chExt cx="1506274" cy="414578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1493520" cy="401828"/>
            </a:xfrm>
            <a:custGeom>
              <a:avLst/>
              <a:gdLst/>
              <a:ahLst/>
              <a:cxnLst/>
              <a:rect l="l" t="t" r="r" b="b"/>
              <a:pathLst>
                <a:path w="1493520" h="401828">
                  <a:moveTo>
                    <a:pt x="0" y="100457"/>
                  </a:moveTo>
                  <a:lnTo>
                    <a:pt x="1288034" y="100457"/>
                  </a:lnTo>
                  <a:lnTo>
                    <a:pt x="1288034" y="0"/>
                  </a:lnTo>
                  <a:lnTo>
                    <a:pt x="1493520" y="200914"/>
                  </a:lnTo>
                  <a:lnTo>
                    <a:pt x="1288034" y="401828"/>
                  </a:lnTo>
                  <a:lnTo>
                    <a:pt x="1288034" y="301371"/>
                  </a:lnTo>
                  <a:lnTo>
                    <a:pt x="0" y="301371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2114576" y="7073116"/>
            <a:ext cx="1129705" cy="310933"/>
            <a:chOff x="0" y="0"/>
            <a:chExt cx="1506274" cy="414578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1493520" cy="401828"/>
            </a:xfrm>
            <a:custGeom>
              <a:avLst/>
              <a:gdLst/>
              <a:ahLst/>
              <a:cxnLst/>
              <a:rect l="l" t="t" r="r" b="b"/>
              <a:pathLst>
                <a:path w="1493520" h="401828">
                  <a:moveTo>
                    <a:pt x="1493520" y="301371"/>
                  </a:moveTo>
                  <a:lnTo>
                    <a:pt x="205486" y="301371"/>
                  </a:lnTo>
                  <a:lnTo>
                    <a:pt x="205486" y="401828"/>
                  </a:lnTo>
                  <a:lnTo>
                    <a:pt x="0" y="200914"/>
                  </a:lnTo>
                  <a:lnTo>
                    <a:pt x="205486" y="0"/>
                  </a:lnTo>
                  <a:lnTo>
                    <a:pt x="205486" y="100457"/>
                  </a:lnTo>
                  <a:lnTo>
                    <a:pt x="1493520" y="100457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6971662" y="7073114"/>
            <a:ext cx="1129706" cy="310933"/>
            <a:chOff x="0" y="0"/>
            <a:chExt cx="1506274" cy="414578"/>
          </a:xfrm>
        </p:grpSpPr>
        <p:sp>
          <p:nvSpPr>
            <p:cNvPr id="15" name="Freeform 15"/>
            <p:cNvSpPr/>
            <p:nvPr/>
          </p:nvSpPr>
          <p:spPr>
            <a:xfrm>
              <a:off x="6350" y="6350"/>
              <a:ext cx="1493520" cy="401828"/>
            </a:xfrm>
            <a:custGeom>
              <a:avLst/>
              <a:gdLst/>
              <a:ahLst/>
              <a:cxnLst/>
              <a:rect l="l" t="t" r="r" b="b"/>
              <a:pathLst>
                <a:path w="1493520" h="401828">
                  <a:moveTo>
                    <a:pt x="1493520" y="301371"/>
                  </a:moveTo>
                  <a:lnTo>
                    <a:pt x="205486" y="301371"/>
                  </a:lnTo>
                  <a:lnTo>
                    <a:pt x="205486" y="401828"/>
                  </a:lnTo>
                  <a:lnTo>
                    <a:pt x="0" y="200914"/>
                  </a:lnTo>
                  <a:lnTo>
                    <a:pt x="205486" y="0"/>
                  </a:lnTo>
                  <a:lnTo>
                    <a:pt x="205486" y="100457"/>
                  </a:lnTo>
                  <a:lnTo>
                    <a:pt x="1493520" y="100457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156521" y="2759764"/>
            <a:ext cx="3779112" cy="2354196"/>
            <a:chOff x="0" y="0"/>
            <a:chExt cx="5038816" cy="313892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038852" cy="3138932"/>
            </a:xfrm>
            <a:custGeom>
              <a:avLst/>
              <a:gdLst/>
              <a:ahLst/>
              <a:cxnLst/>
              <a:rect l="l" t="t" r="r" b="b"/>
              <a:pathLst>
                <a:path w="5038852" h="3138932">
                  <a:moveTo>
                    <a:pt x="0" y="523113"/>
                  </a:moveTo>
                  <a:cubicBezTo>
                    <a:pt x="0" y="234188"/>
                    <a:pt x="240665" y="0"/>
                    <a:pt x="537464" y="0"/>
                  </a:cubicBezTo>
                  <a:lnTo>
                    <a:pt x="4501388" y="0"/>
                  </a:lnTo>
                  <a:cubicBezTo>
                    <a:pt x="4798187" y="0"/>
                    <a:pt x="5038852" y="234188"/>
                    <a:pt x="5038852" y="523113"/>
                  </a:cubicBezTo>
                  <a:lnTo>
                    <a:pt x="5038852" y="2615819"/>
                  </a:lnTo>
                  <a:cubicBezTo>
                    <a:pt x="5038852" y="2904744"/>
                    <a:pt x="4798187" y="3138932"/>
                    <a:pt x="4501388" y="3138932"/>
                  </a:cubicBezTo>
                  <a:lnTo>
                    <a:pt x="537464" y="3138932"/>
                  </a:lnTo>
                  <a:cubicBezTo>
                    <a:pt x="240665" y="3138932"/>
                    <a:pt x="0" y="2904744"/>
                    <a:pt x="0" y="2615819"/>
                  </a:cubicBezTo>
                  <a:lnTo>
                    <a:pt x="0" y="52311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6401580" y="2759764"/>
            <a:ext cx="3779112" cy="2354196"/>
            <a:chOff x="0" y="0"/>
            <a:chExt cx="5038816" cy="313892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038852" cy="3138932"/>
            </a:xfrm>
            <a:custGeom>
              <a:avLst/>
              <a:gdLst/>
              <a:ahLst/>
              <a:cxnLst/>
              <a:rect l="l" t="t" r="r" b="b"/>
              <a:pathLst>
                <a:path w="5038852" h="3138932">
                  <a:moveTo>
                    <a:pt x="0" y="523113"/>
                  </a:moveTo>
                  <a:cubicBezTo>
                    <a:pt x="0" y="234188"/>
                    <a:pt x="240665" y="0"/>
                    <a:pt x="537464" y="0"/>
                  </a:cubicBezTo>
                  <a:lnTo>
                    <a:pt x="4501388" y="0"/>
                  </a:lnTo>
                  <a:cubicBezTo>
                    <a:pt x="4798187" y="0"/>
                    <a:pt x="5038852" y="234188"/>
                    <a:pt x="5038852" y="523113"/>
                  </a:cubicBezTo>
                  <a:lnTo>
                    <a:pt x="5038852" y="2615819"/>
                  </a:lnTo>
                  <a:cubicBezTo>
                    <a:pt x="5038852" y="2904744"/>
                    <a:pt x="4798187" y="3138932"/>
                    <a:pt x="4501388" y="3138932"/>
                  </a:cubicBezTo>
                  <a:lnTo>
                    <a:pt x="537464" y="3138932"/>
                  </a:lnTo>
                  <a:cubicBezTo>
                    <a:pt x="240665" y="3138932"/>
                    <a:pt x="0" y="2904744"/>
                    <a:pt x="0" y="2615819"/>
                  </a:cubicBezTo>
                  <a:lnTo>
                    <a:pt x="0" y="52311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1646640" y="2759764"/>
            <a:ext cx="3779112" cy="2354196"/>
            <a:chOff x="0" y="0"/>
            <a:chExt cx="5038816" cy="313892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038852" cy="3138932"/>
            </a:xfrm>
            <a:custGeom>
              <a:avLst/>
              <a:gdLst/>
              <a:ahLst/>
              <a:cxnLst/>
              <a:rect l="l" t="t" r="r" b="b"/>
              <a:pathLst>
                <a:path w="5038852" h="3138932">
                  <a:moveTo>
                    <a:pt x="0" y="523113"/>
                  </a:moveTo>
                  <a:cubicBezTo>
                    <a:pt x="0" y="234188"/>
                    <a:pt x="240665" y="0"/>
                    <a:pt x="537464" y="0"/>
                  </a:cubicBezTo>
                  <a:lnTo>
                    <a:pt x="4501388" y="0"/>
                  </a:lnTo>
                  <a:cubicBezTo>
                    <a:pt x="4798187" y="0"/>
                    <a:pt x="5038852" y="234188"/>
                    <a:pt x="5038852" y="523113"/>
                  </a:cubicBezTo>
                  <a:lnTo>
                    <a:pt x="5038852" y="2615819"/>
                  </a:lnTo>
                  <a:cubicBezTo>
                    <a:pt x="5038852" y="2904744"/>
                    <a:pt x="4798187" y="3138932"/>
                    <a:pt x="4501388" y="3138932"/>
                  </a:cubicBezTo>
                  <a:lnTo>
                    <a:pt x="537464" y="3138932"/>
                  </a:lnTo>
                  <a:cubicBezTo>
                    <a:pt x="240665" y="3138932"/>
                    <a:pt x="0" y="2904744"/>
                    <a:pt x="0" y="2615819"/>
                  </a:cubicBezTo>
                  <a:lnTo>
                    <a:pt x="0" y="52311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3368492" y="6116317"/>
            <a:ext cx="3779112" cy="2354196"/>
            <a:chOff x="0" y="0"/>
            <a:chExt cx="5038816" cy="313892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038852" cy="3138932"/>
            </a:xfrm>
            <a:custGeom>
              <a:avLst/>
              <a:gdLst/>
              <a:ahLst/>
              <a:cxnLst/>
              <a:rect l="l" t="t" r="r" b="b"/>
              <a:pathLst>
                <a:path w="5038852" h="3138932">
                  <a:moveTo>
                    <a:pt x="0" y="523113"/>
                  </a:moveTo>
                  <a:cubicBezTo>
                    <a:pt x="0" y="234188"/>
                    <a:pt x="240665" y="0"/>
                    <a:pt x="537464" y="0"/>
                  </a:cubicBezTo>
                  <a:lnTo>
                    <a:pt x="4501388" y="0"/>
                  </a:lnTo>
                  <a:cubicBezTo>
                    <a:pt x="4798187" y="0"/>
                    <a:pt x="5038852" y="234188"/>
                    <a:pt x="5038852" y="523113"/>
                  </a:cubicBezTo>
                  <a:lnTo>
                    <a:pt x="5038852" y="2615819"/>
                  </a:lnTo>
                  <a:cubicBezTo>
                    <a:pt x="5038852" y="2904744"/>
                    <a:pt x="4798187" y="3138932"/>
                    <a:pt x="4501388" y="3138932"/>
                  </a:cubicBezTo>
                  <a:lnTo>
                    <a:pt x="537464" y="3138932"/>
                  </a:lnTo>
                  <a:cubicBezTo>
                    <a:pt x="240665" y="3138932"/>
                    <a:pt x="0" y="2904744"/>
                    <a:pt x="0" y="2615819"/>
                  </a:cubicBezTo>
                  <a:lnTo>
                    <a:pt x="0" y="52311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8207285" y="6116317"/>
            <a:ext cx="3779112" cy="2354196"/>
            <a:chOff x="0" y="0"/>
            <a:chExt cx="5038816" cy="313892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038852" cy="3138932"/>
            </a:xfrm>
            <a:custGeom>
              <a:avLst/>
              <a:gdLst/>
              <a:ahLst/>
              <a:cxnLst/>
              <a:rect l="l" t="t" r="r" b="b"/>
              <a:pathLst>
                <a:path w="5038852" h="3138932">
                  <a:moveTo>
                    <a:pt x="0" y="523113"/>
                  </a:moveTo>
                  <a:cubicBezTo>
                    <a:pt x="0" y="234188"/>
                    <a:pt x="240665" y="0"/>
                    <a:pt x="537464" y="0"/>
                  </a:cubicBezTo>
                  <a:lnTo>
                    <a:pt x="4501388" y="0"/>
                  </a:lnTo>
                  <a:cubicBezTo>
                    <a:pt x="4798187" y="0"/>
                    <a:pt x="5038852" y="234188"/>
                    <a:pt x="5038852" y="523113"/>
                  </a:cubicBezTo>
                  <a:lnTo>
                    <a:pt x="5038852" y="2615819"/>
                  </a:lnTo>
                  <a:cubicBezTo>
                    <a:pt x="5038852" y="2904744"/>
                    <a:pt x="4798187" y="3138932"/>
                    <a:pt x="4501388" y="3138932"/>
                  </a:cubicBezTo>
                  <a:lnTo>
                    <a:pt x="537464" y="3138932"/>
                  </a:lnTo>
                  <a:cubicBezTo>
                    <a:pt x="240665" y="3138932"/>
                    <a:pt x="0" y="2904744"/>
                    <a:pt x="0" y="2615819"/>
                  </a:cubicBezTo>
                  <a:lnTo>
                    <a:pt x="0" y="52311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3046077" y="6116317"/>
            <a:ext cx="3779112" cy="2354196"/>
            <a:chOff x="0" y="0"/>
            <a:chExt cx="5038816" cy="313892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038852" cy="3138932"/>
            </a:xfrm>
            <a:custGeom>
              <a:avLst/>
              <a:gdLst/>
              <a:ahLst/>
              <a:cxnLst/>
              <a:rect l="l" t="t" r="r" b="b"/>
              <a:pathLst>
                <a:path w="5038852" h="3138932">
                  <a:moveTo>
                    <a:pt x="0" y="523113"/>
                  </a:moveTo>
                  <a:cubicBezTo>
                    <a:pt x="0" y="234188"/>
                    <a:pt x="240665" y="0"/>
                    <a:pt x="537464" y="0"/>
                  </a:cubicBezTo>
                  <a:lnTo>
                    <a:pt x="4501388" y="0"/>
                  </a:lnTo>
                  <a:cubicBezTo>
                    <a:pt x="4798187" y="0"/>
                    <a:pt x="5038852" y="234188"/>
                    <a:pt x="5038852" y="523113"/>
                  </a:cubicBezTo>
                  <a:lnTo>
                    <a:pt x="5038852" y="2615819"/>
                  </a:lnTo>
                  <a:cubicBezTo>
                    <a:pt x="5038852" y="2904744"/>
                    <a:pt x="4798187" y="3138932"/>
                    <a:pt x="4501388" y="3138932"/>
                  </a:cubicBezTo>
                  <a:lnTo>
                    <a:pt x="537464" y="3138932"/>
                  </a:lnTo>
                  <a:cubicBezTo>
                    <a:pt x="240665" y="3138932"/>
                    <a:pt x="0" y="2904744"/>
                    <a:pt x="0" y="2615819"/>
                  </a:cubicBezTo>
                  <a:lnTo>
                    <a:pt x="0" y="52311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532091" y="713362"/>
            <a:ext cx="993217" cy="993217"/>
            <a:chOff x="0" y="0"/>
            <a:chExt cx="1324290" cy="1324290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324290" cy="1324290"/>
              <a:chOff x="0" y="0"/>
              <a:chExt cx="1156200" cy="11562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38100" y="38100"/>
                <a:ext cx="1080008" cy="1080008"/>
              </a:xfrm>
              <a:custGeom>
                <a:avLst/>
                <a:gdLst/>
                <a:ahLst/>
                <a:cxnLst/>
                <a:rect l="l" t="t" r="r" b="b"/>
                <a:pathLst>
                  <a:path w="1080008" h="1080008">
                    <a:moveTo>
                      <a:pt x="0" y="540004"/>
                    </a:moveTo>
                    <a:cubicBezTo>
                      <a:pt x="0" y="241808"/>
                      <a:pt x="241808" y="0"/>
                      <a:pt x="540004" y="0"/>
                    </a:cubicBezTo>
                    <a:cubicBezTo>
                      <a:pt x="838200" y="0"/>
                      <a:pt x="1080008" y="241808"/>
                      <a:pt x="1080008" y="540004"/>
                    </a:cubicBezTo>
                    <a:cubicBezTo>
                      <a:pt x="1080008" y="838200"/>
                      <a:pt x="838200" y="1080008"/>
                      <a:pt x="540004" y="1080008"/>
                    </a:cubicBezTo>
                    <a:cubicBezTo>
                      <a:pt x="241808" y="1080008"/>
                      <a:pt x="0" y="838200"/>
                      <a:pt x="0" y="540004"/>
                    </a:cubicBezTo>
                    <a:close/>
                  </a:path>
                </a:pathLst>
              </a:custGeom>
              <a:solidFill>
                <a:srgbClr val="708966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0" y="0"/>
                <a:ext cx="1156208" cy="1156208"/>
              </a:xfrm>
              <a:custGeom>
                <a:avLst/>
                <a:gdLst/>
                <a:ahLst/>
                <a:cxnLst/>
                <a:rect l="l" t="t" r="r" b="b"/>
                <a:pathLst>
                  <a:path w="1156208" h="1156208">
                    <a:moveTo>
                      <a:pt x="0" y="578104"/>
                    </a:moveTo>
                    <a:cubicBezTo>
                      <a:pt x="0" y="258826"/>
                      <a:pt x="258826" y="0"/>
                      <a:pt x="578104" y="0"/>
                    </a:cubicBezTo>
                    <a:lnTo>
                      <a:pt x="578104" y="38100"/>
                    </a:lnTo>
                    <a:lnTo>
                      <a:pt x="578104" y="0"/>
                    </a:lnTo>
                    <a:cubicBezTo>
                      <a:pt x="897382" y="0"/>
                      <a:pt x="1156208" y="258826"/>
                      <a:pt x="1156208" y="578104"/>
                    </a:cubicBezTo>
                    <a:lnTo>
                      <a:pt x="1118108" y="578104"/>
                    </a:lnTo>
                    <a:lnTo>
                      <a:pt x="1156208" y="578104"/>
                    </a:lnTo>
                    <a:cubicBezTo>
                      <a:pt x="1156208" y="897382"/>
                      <a:pt x="897382" y="1156208"/>
                      <a:pt x="578104" y="1156208"/>
                    </a:cubicBezTo>
                    <a:lnTo>
                      <a:pt x="578104" y="1118108"/>
                    </a:lnTo>
                    <a:lnTo>
                      <a:pt x="578104" y="1156208"/>
                    </a:lnTo>
                    <a:cubicBezTo>
                      <a:pt x="258826" y="1156208"/>
                      <a:pt x="0" y="897382"/>
                      <a:pt x="0" y="578104"/>
                    </a:cubicBezTo>
                    <a:lnTo>
                      <a:pt x="38100" y="578104"/>
                    </a:lnTo>
                    <a:lnTo>
                      <a:pt x="76200" y="578104"/>
                    </a:lnTo>
                    <a:lnTo>
                      <a:pt x="38100" y="578104"/>
                    </a:lnTo>
                    <a:lnTo>
                      <a:pt x="0" y="578104"/>
                    </a:lnTo>
                    <a:moveTo>
                      <a:pt x="76200" y="578104"/>
                    </a:moveTo>
                    <a:cubicBezTo>
                      <a:pt x="76200" y="599186"/>
                      <a:pt x="59182" y="616204"/>
                      <a:pt x="38100" y="616204"/>
                    </a:cubicBezTo>
                    <a:cubicBezTo>
                      <a:pt x="17018" y="616204"/>
                      <a:pt x="0" y="599186"/>
                      <a:pt x="0" y="578104"/>
                    </a:cubicBezTo>
                    <a:cubicBezTo>
                      <a:pt x="0" y="557022"/>
                      <a:pt x="17018" y="540004"/>
                      <a:pt x="38100" y="540004"/>
                    </a:cubicBezTo>
                    <a:cubicBezTo>
                      <a:pt x="59182" y="540004"/>
                      <a:pt x="76200" y="557022"/>
                      <a:pt x="76200" y="578104"/>
                    </a:cubicBezTo>
                    <a:cubicBezTo>
                      <a:pt x="76200" y="855345"/>
                      <a:pt x="300863" y="1080008"/>
                      <a:pt x="578104" y="1080008"/>
                    </a:cubicBezTo>
                    <a:cubicBezTo>
                      <a:pt x="855345" y="1080008"/>
                      <a:pt x="1080008" y="855345"/>
                      <a:pt x="1080008" y="578104"/>
                    </a:cubicBezTo>
                    <a:cubicBezTo>
                      <a:pt x="1080008" y="300863"/>
                      <a:pt x="855345" y="76200"/>
                      <a:pt x="578104" y="76200"/>
                    </a:cubicBezTo>
                    <a:lnTo>
                      <a:pt x="578104" y="38100"/>
                    </a:lnTo>
                    <a:lnTo>
                      <a:pt x="578104" y="76200"/>
                    </a:lnTo>
                    <a:cubicBezTo>
                      <a:pt x="300863" y="76200"/>
                      <a:pt x="76200" y="300863"/>
                      <a:pt x="76200" y="578104"/>
                    </a:cubicBezTo>
                    <a:close/>
                  </a:path>
                </a:pathLst>
              </a:custGeom>
              <a:solidFill>
                <a:srgbClr val="708966"/>
              </a:solidFill>
            </p:spPr>
          </p:sp>
        </p:grpSp>
        <p:sp>
          <p:nvSpPr>
            <p:cNvPr id="32" name="TextBox 32"/>
            <p:cNvSpPr txBox="1"/>
            <p:nvPr/>
          </p:nvSpPr>
          <p:spPr>
            <a:xfrm>
              <a:off x="80010" y="300245"/>
              <a:ext cx="1164270" cy="723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思源黑体-粗体 Heavy"/>
                </a:rPr>
                <a:t>04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704296" y="500094"/>
            <a:ext cx="4572258" cy="940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5"/>
              </a:lnSpc>
            </a:pPr>
            <a:r>
              <a:rPr lang="en-US" sz="5400">
                <a:solidFill>
                  <a:srgbClr val="708966"/>
                </a:solidFill>
                <a:ea typeface="思源黑体-超粗体 Medium"/>
              </a:rPr>
              <a:t>工作计划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704296" y="1364449"/>
            <a:ext cx="4572258" cy="431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5"/>
              </a:lnSpc>
            </a:pPr>
            <a:r>
              <a:rPr lang="en-US" sz="2400" dirty="0">
                <a:solidFill>
                  <a:srgbClr val="333333">
                    <a:alpha val="69804"/>
                  </a:srgbClr>
                </a:solidFill>
                <a:latin typeface="Arimo" panose="020B0604020202020204"/>
              </a:rPr>
              <a:t> WORK PLAN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1986396" y="2975060"/>
            <a:ext cx="3143472" cy="1923605"/>
            <a:chOff x="0" y="0"/>
            <a:chExt cx="4191296" cy="2564807"/>
          </a:xfrm>
        </p:grpSpPr>
        <p:sp>
          <p:nvSpPr>
            <p:cNvPr id="36" name="TextBox 36"/>
            <p:cNvSpPr txBox="1"/>
            <p:nvPr/>
          </p:nvSpPr>
          <p:spPr>
            <a:xfrm>
              <a:off x="0" y="-85725"/>
              <a:ext cx="4191296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60"/>
                </a:lnSpc>
              </a:pPr>
              <a:r>
                <a:rPr lang="en-US" sz="4000">
                  <a:solidFill>
                    <a:srgbClr val="595959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1078526"/>
              <a:ext cx="4191296" cy="1486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5"/>
                </a:lnSpc>
              </a:pPr>
              <a:r>
                <a:rPr lang="en-US" sz="2100" spc="180">
                  <a:solidFill>
                    <a:srgbClr val="595959">
                      <a:alpha val="60000"/>
                    </a:srgbClr>
                  </a:solidFill>
                  <a:ea typeface="思源黑体 Light"/>
                </a:rPr>
                <a:t>演示文稿是一种实用的工具，可以是演示，演讲，报告等。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6719400" y="2944072"/>
            <a:ext cx="3143472" cy="1923605"/>
            <a:chOff x="0" y="0"/>
            <a:chExt cx="4191296" cy="2564807"/>
          </a:xfrm>
        </p:grpSpPr>
        <p:sp>
          <p:nvSpPr>
            <p:cNvPr id="39" name="TextBox 39"/>
            <p:cNvSpPr txBox="1"/>
            <p:nvPr/>
          </p:nvSpPr>
          <p:spPr>
            <a:xfrm>
              <a:off x="0" y="-85725"/>
              <a:ext cx="4191296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60"/>
                </a:lnSpc>
              </a:pPr>
              <a:r>
                <a:rPr lang="en-US" sz="4000">
                  <a:solidFill>
                    <a:srgbClr val="595959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1078526"/>
              <a:ext cx="4191296" cy="1486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5"/>
                </a:lnSpc>
              </a:pPr>
              <a:r>
                <a:rPr lang="en-US" sz="2100" spc="180">
                  <a:solidFill>
                    <a:srgbClr val="595959">
                      <a:alpha val="60000"/>
                    </a:srgbClr>
                  </a:solidFill>
                  <a:ea typeface="思源黑体 Light"/>
                </a:rPr>
                <a:t>演示文稿是一种实用的工具，可以是演示，演讲，报告等。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474341" y="2925531"/>
            <a:ext cx="3143472" cy="1923605"/>
            <a:chOff x="0" y="0"/>
            <a:chExt cx="4191296" cy="2564807"/>
          </a:xfrm>
        </p:grpSpPr>
        <p:sp>
          <p:nvSpPr>
            <p:cNvPr id="42" name="TextBox 42"/>
            <p:cNvSpPr txBox="1"/>
            <p:nvPr/>
          </p:nvSpPr>
          <p:spPr>
            <a:xfrm>
              <a:off x="0" y="-85725"/>
              <a:ext cx="4191296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60"/>
                </a:lnSpc>
              </a:pPr>
              <a:r>
                <a:rPr lang="en-US" sz="4000">
                  <a:solidFill>
                    <a:srgbClr val="595959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1078526"/>
              <a:ext cx="4191296" cy="1486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5"/>
                </a:lnSpc>
              </a:pPr>
              <a:r>
                <a:rPr lang="en-US" sz="2100" spc="180">
                  <a:solidFill>
                    <a:srgbClr val="595959">
                      <a:alpha val="60000"/>
                    </a:srgbClr>
                  </a:solidFill>
                  <a:ea typeface="思源黑体 Light"/>
                </a:rPr>
                <a:t>演示文稿是一种实用的工具，可以是演示，演讲，报告等。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3363897" y="6331612"/>
            <a:ext cx="3143472" cy="1923605"/>
            <a:chOff x="0" y="0"/>
            <a:chExt cx="4191296" cy="2564807"/>
          </a:xfrm>
        </p:grpSpPr>
        <p:sp>
          <p:nvSpPr>
            <p:cNvPr id="45" name="TextBox 45"/>
            <p:cNvSpPr txBox="1"/>
            <p:nvPr/>
          </p:nvSpPr>
          <p:spPr>
            <a:xfrm>
              <a:off x="0" y="-85725"/>
              <a:ext cx="4191296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60"/>
                </a:lnSpc>
              </a:pPr>
              <a:r>
                <a:rPr lang="en-US" sz="4000">
                  <a:solidFill>
                    <a:srgbClr val="595959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1078526"/>
              <a:ext cx="4191296" cy="1486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5"/>
                </a:lnSpc>
              </a:pPr>
              <a:r>
                <a:rPr lang="en-US" sz="2100" spc="180">
                  <a:solidFill>
                    <a:srgbClr val="595959">
                      <a:alpha val="60000"/>
                    </a:srgbClr>
                  </a:solidFill>
                  <a:ea typeface="思源黑体 Light"/>
                </a:rPr>
                <a:t>演示文稿是一种实用的工具，可以是演示，演讲，报告等。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8568093" y="6331612"/>
            <a:ext cx="3143472" cy="1923605"/>
            <a:chOff x="0" y="0"/>
            <a:chExt cx="4191296" cy="2564807"/>
          </a:xfrm>
        </p:grpSpPr>
        <p:sp>
          <p:nvSpPr>
            <p:cNvPr id="48" name="TextBox 48"/>
            <p:cNvSpPr txBox="1"/>
            <p:nvPr/>
          </p:nvSpPr>
          <p:spPr>
            <a:xfrm>
              <a:off x="0" y="-85725"/>
              <a:ext cx="4191296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60"/>
                </a:lnSpc>
              </a:pPr>
              <a:r>
                <a:rPr lang="en-US" sz="4000">
                  <a:solidFill>
                    <a:srgbClr val="595959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1078526"/>
              <a:ext cx="4191296" cy="1486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5"/>
                </a:lnSpc>
              </a:pPr>
              <a:r>
                <a:rPr lang="en-US" sz="2100" spc="180">
                  <a:solidFill>
                    <a:srgbClr val="595959">
                      <a:alpha val="60000"/>
                    </a:srgbClr>
                  </a:solidFill>
                  <a:ea typeface="思源黑体 Light"/>
                </a:rPr>
                <a:t>演示文稿是一种实用的工具，可以是演示，演讲，报告等。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3686312" y="6331612"/>
            <a:ext cx="3143472" cy="1923605"/>
            <a:chOff x="0" y="0"/>
            <a:chExt cx="4191296" cy="2564807"/>
          </a:xfrm>
        </p:grpSpPr>
        <p:sp>
          <p:nvSpPr>
            <p:cNvPr id="51" name="TextBox 51"/>
            <p:cNvSpPr txBox="1"/>
            <p:nvPr/>
          </p:nvSpPr>
          <p:spPr>
            <a:xfrm>
              <a:off x="0" y="-85725"/>
              <a:ext cx="4191296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60"/>
                </a:lnSpc>
              </a:pPr>
              <a:r>
                <a:rPr lang="en-US" sz="4000">
                  <a:solidFill>
                    <a:srgbClr val="595959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1078526"/>
              <a:ext cx="4191296" cy="1486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5"/>
                </a:lnSpc>
              </a:pPr>
              <a:r>
                <a:rPr lang="en-US" sz="2100" spc="180">
                  <a:solidFill>
                    <a:srgbClr val="595959">
                      <a:alpha val="60000"/>
                    </a:srgbClr>
                  </a:solidFill>
                  <a:ea typeface="思源黑体 Light"/>
                </a:rPr>
                <a:t>演示文稿是一种实用的工具，可以是演示，演讲，报告等。</a:t>
              </a:r>
            </a:p>
          </p:txBody>
        </p:sp>
      </p:grpSp>
      <p:pic>
        <p:nvPicPr>
          <p:cNvPr id="54" name="图片 53" descr="徽标&#10;&#10;中度可信度描述已自动生成">
            <a:extLst>
              <a:ext uri="{FF2B5EF4-FFF2-40B4-BE49-F238E27FC236}">
                <a16:creationId xmlns:a16="http://schemas.microsoft.com/office/drawing/2014/main" id="{13236A21-D8D8-BAC1-91F4-93BC885AB9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63452" y="398059"/>
            <a:ext cx="3126880" cy="10422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3" grpId="1"/>
      <p:bldP spid="34" grpId="0"/>
      <p:bldP spid="34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8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7668" y="476012"/>
            <a:ext cx="17524570" cy="9334976"/>
            <a:chOff x="0" y="0"/>
            <a:chExt cx="23366094" cy="124466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66095" cy="12446635"/>
            </a:xfrm>
            <a:custGeom>
              <a:avLst/>
              <a:gdLst/>
              <a:ahLst/>
              <a:cxnLst/>
              <a:rect l="l" t="t" r="r" b="b"/>
              <a:pathLst>
                <a:path w="23366095" h="12446635">
                  <a:moveTo>
                    <a:pt x="0" y="733298"/>
                  </a:moveTo>
                  <a:cubicBezTo>
                    <a:pt x="0" y="328295"/>
                    <a:pt x="328295" y="0"/>
                    <a:pt x="733298" y="0"/>
                  </a:cubicBezTo>
                  <a:lnTo>
                    <a:pt x="22632797" y="0"/>
                  </a:lnTo>
                  <a:cubicBezTo>
                    <a:pt x="23037800" y="0"/>
                    <a:pt x="23366095" y="328295"/>
                    <a:pt x="23366095" y="733298"/>
                  </a:cubicBezTo>
                  <a:lnTo>
                    <a:pt x="23366095" y="11713337"/>
                  </a:lnTo>
                  <a:cubicBezTo>
                    <a:pt x="23366095" y="12118340"/>
                    <a:pt x="23037800" y="12446635"/>
                    <a:pt x="22632797" y="12446635"/>
                  </a:cubicBezTo>
                  <a:lnTo>
                    <a:pt x="733298" y="12446635"/>
                  </a:lnTo>
                  <a:cubicBezTo>
                    <a:pt x="328295" y="12446635"/>
                    <a:pt x="0" y="12118340"/>
                    <a:pt x="0" y="11713337"/>
                  </a:cubicBez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405758" y="2734100"/>
            <a:ext cx="6987988" cy="6524200"/>
            <a:chOff x="0" y="0"/>
            <a:chExt cx="9317317" cy="8698933"/>
          </a:xfrm>
        </p:grpSpPr>
        <p:sp>
          <p:nvSpPr>
            <p:cNvPr id="5" name="TextBox 5"/>
            <p:cNvSpPr txBox="1"/>
            <p:nvPr/>
          </p:nvSpPr>
          <p:spPr>
            <a:xfrm>
              <a:off x="4504721" y="8422173"/>
              <a:ext cx="575965" cy="276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ea typeface="Arimo" panose="020B0604020202020204"/>
                </a:rPr>
                <a:t>类别 1</a:t>
              </a:r>
            </a:p>
          </p:txBody>
        </p: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271264" y="119330"/>
              <a:ext cx="9042878" cy="8239342"/>
              <a:chOff x="0" y="0"/>
              <a:chExt cx="9042878" cy="823934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-6350"/>
                <a:ext cx="9042878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9042878" h="12700">
                    <a:moveTo>
                      <a:pt x="0" y="0"/>
                    </a:moveTo>
                    <a:lnTo>
                      <a:pt x="9042878" y="0"/>
                    </a:lnTo>
                    <a:lnTo>
                      <a:pt x="9042878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22222">
                  <a:alpha val="24706"/>
                </a:srgbClr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1641518"/>
                <a:ext cx="9042878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9042878" h="12700">
                    <a:moveTo>
                      <a:pt x="0" y="0"/>
                    </a:moveTo>
                    <a:lnTo>
                      <a:pt x="9042878" y="0"/>
                    </a:lnTo>
                    <a:lnTo>
                      <a:pt x="9042878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22222">
                  <a:alpha val="24706"/>
                </a:srgbClr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3289387"/>
                <a:ext cx="9042878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9042878" h="12700">
                    <a:moveTo>
                      <a:pt x="0" y="0"/>
                    </a:moveTo>
                    <a:lnTo>
                      <a:pt x="9042878" y="0"/>
                    </a:lnTo>
                    <a:lnTo>
                      <a:pt x="9042878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22222">
                  <a:alpha val="24706"/>
                </a:srgbClr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4937255"/>
                <a:ext cx="9042878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9042878" h="12700">
                    <a:moveTo>
                      <a:pt x="0" y="0"/>
                    </a:moveTo>
                    <a:lnTo>
                      <a:pt x="9042878" y="0"/>
                    </a:lnTo>
                    <a:lnTo>
                      <a:pt x="9042878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22222">
                  <a:alpha val="24706"/>
                </a:srgbClr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6585124"/>
                <a:ext cx="9042878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9042878" h="12700">
                    <a:moveTo>
                      <a:pt x="0" y="0"/>
                    </a:moveTo>
                    <a:lnTo>
                      <a:pt x="9042878" y="0"/>
                    </a:lnTo>
                    <a:lnTo>
                      <a:pt x="9042878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22222">
                  <a:alpha val="24706"/>
                </a:srgbClr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8232992"/>
                <a:ext cx="9042878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9042878" h="12700">
                    <a:moveTo>
                      <a:pt x="0" y="0"/>
                    </a:moveTo>
                    <a:lnTo>
                      <a:pt x="9042878" y="0"/>
                    </a:lnTo>
                    <a:lnTo>
                      <a:pt x="9042878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22222">
                  <a:alpha val="60000"/>
                </a:srgbClr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0" y="-38100"/>
              <a:ext cx="169664" cy="276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Arimo" panose="020B0604020202020204"/>
                </a:rPr>
                <a:t>5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609768"/>
              <a:ext cx="169664" cy="276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Arimo" panose="020B0604020202020204"/>
                </a:rPr>
                <a:t>4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257637"/>
              <a:ext cx="169664" cy="276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Arimo" panose="020B0604020202020204"/>
                </a:rPr>
                <a:t>3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4905505"/>
              <a:ext cx="169664" cy="276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Arimo" panose="020B0604020202020204"/>
                </a:rPr>
                <a:t>2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6553374"/>
              <a:ext cx="169664" cy="276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Arimo" panose="020B0604020202020204"/>
                </a:rPr>
                <a:t>1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8201242"/>
              <a:ext cx="169664" cy="276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Arimo" panose="020B0604020202020204"/>
                </a:rPr>
                <a:t>0 </a:t>
              </a:r>
            </a:p>
          </p:txBody>
        </p:sp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271264" y="112980"/>
              <a:ext cx="9046053" cy="8245692"/>
              <a:chOff x="0" y="-6350"/>
              <a:chExt cx="9046053" cy="8245692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-6350"/>
                <a:ext cx="2263895" cy="8245692"/>
              </a:xfrm>
              <a:custGeom>
                <a:avLst/>
                <a:gdLst/>
                <a:ahLst/>
                <a:cxnLst/>
                <a:rect l="l" t="t" r="r" b="b"/>
                <a:pathLst>
                  <a:path w="2263895" h="8245692">
                    <a:moveTo>
                      <a:pt x="0" y="8245692"/>
                    </a:moveTo>
                    <a:lnTo>
                      <a:pt x="0" y="180858"/>
                    </a:lnTo>
                    <a:cubicBezTo>
                      <a:pt x="0" y="80973"/>
                      <a:pt x="80973" y="0"/>
                      <a:pt x="180858" y="0"/>
                    </a:cubicBezTo>
                    <a:lnTo>
                      <a:pt x="2083037" y="0"/>
                    </a:lnTo>
                    <a:cubicBezTo>
                      <a:pt x="2182922" y="0"/>
                      <a:pt x="2263895" y="80973"/>
                      <a:pt x="2263895" y="180858"/>
                    </a:cubicBezTo>
                    <a:lnTo>
                      <a:pt x="2263895" y="8245692"/>
                    </a:lnTo>
                    <a:close/>
                  </a:path>
                </a:pathLst>
              </a:custGeom>
              <a:solidFill>
                <a:srgbClr val="DADADA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2260720" y="1642788"/>
                <a:ext cx="2263895" cy="6596554"/>
              </a:xfrm>
              <a:custGeom>
                <a:avLst/>
                <a:gdLst/>
                <a:ahLst/>
                <a:cxnLst/>
                <a:rect l="l" t="t" r="r" b="b"/>
                <a:pathLst>
                  <a:path w="2263895" h="6596554">
                    <a:moveTo>
                      <a:pt x="0" y="6596554"/>
                    </a:moveTo>
                    <a:lnTo>
                      <a:pt x="0" y="180858"/>
                    </a:lnTo>
                    <a:cubicBezTo>
                      <a:pt x="0" y="80973"/>
                      <a:pt x="80972" y="0"/>
                      <a:pt x="180857" y="0"/>
                    </a:cubicBezTo>
                    <a:lnTo>
                      <a:pt x="2083037" y="0"/>
                    </a:lnTo>
                    <a:cubicBezTo>
                      <a:pt x="2182922" y="0"/>
                      <a:pt x="2263894" y="80973"/>
                      <a:pt x="2263894" y="180858"/>
                    </a:cubicBezTo>
                    <a:lnTo>
                      <a:pt x="2263894" y="6596554"/>
                    </a:lnTo>
                    <a:close/>
                  </a:path>
                </a:pathLst>
              </a:custGeom>
              <a:solidFill>
                <a:srgbClr val="9CA495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4521439" y="2302444"/>
                <a:ext cx="2263895" cy="5936898"/>
              </a:xfrm>
              <a:custGeom>
                <a:avLst/>
                <a:gdLst/>
                <a:ahLst/>
                <a:cxnLst/>
                <a:rect l="l" t="t" r="r" b="b"/>
                <a:pathLst>
                  <a:path w="2263895" h="5936898">
                    <a:moveTo>
                      <a:pt x="0" y="5936898"/>
                    </a:moveTo>
                    <a:lnTo>
                      <a:pt x="0" y="180857"/>
                    </a:lnTo>
                    <a:cubicBezTo>
                      <a:pt x="0" y="80973"/>
                      <a:pt x="80973" y="0"/>
                      <a:pt x="180858" y="0"/>
                    </a:cubicBezTo>
                    <a:lnTo>
                      <a:pt x="2083037" y="0"/>
                    </a:lnTo>
                    <a:cubicBezTo>
                      <a:pt x="2131004" y="0"/>
                      <a:pt x="2177006" y="19054"/>
                      <a:pt x="2210923" y="52972"/>
                    </a:cubicBezTo>
                    <a:cubicBezTo>
                      <a:pt x="2244840" y="86889"/>
                      <a:pt x="2263895" y="132891"/>
                      <a:pt x="2263895" y="180857"/>
                    </a:cubicBezTo>
                    <a:lnTo>
                      <a:pt x="2263895" y="5936898"/>
                    </a:lnTo>
                    <a:close/>
                  </a:path>
                </a:pathLst>
              </a:custGeom>
              <a:solidFill>
                <a:srgbClr val="708966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6782159" y="4116496"/>
                <a:ext cx="2263894" cy="4122846"/>
              </a:xfrm>
              <a:custGeom>
                <a:avLst/>
                <a:gdLst/>
                <a:ahLst/>
                <a:cxnLst/>
                <a:rect l="l" t="t" r="r" b="b"/>
                <a:pathLst>
                  <a:path w="2263894" h="4122846">
                    <a:moveTo>
                      <a:pt x="0" y="4122846"/>
                    </a:moveTo>
                    <a:lnTo>
                      <a:pt x="0" y="180858"/>
                    </a:lnTo>
                    <a:cubicBezTo>
                      <a:pt x="0" y="80973"/>
                      <a:pt x="80972" y="0"/>
                      <a:pt x="180857" y="0"/>
                    </a:cubicBezTo>
                    <a:lnTo>
                      <a:pt x="2083036" y="0"/>
                    </a:lnTo>
                    <a:cubicBezTo>
                      <a:pt x="2131003" y="0"/>
                      <a:pt x="2177005" y="19054"/>
                      <a:pt x="2210922" y="52972"/>
                    </a:cubicBezTo>
                    <a:cubicBezTo>
                      <a:pt x="2244840" y="86889"/>
                      <a:pt x="2263894" y="132891"/>
                      <a:pt x="2263894" y="180858"/>
                    </a:cubicBezTo>
                    <a:lnTo>
                      <a:pt x="2263894" y="4122846"/>
                    </a:lnTo>
                    <a:close/>
                  </a:path>
                </a:pathLst>
              </a:custGeom>
              <a:solidFill>
                <a:srgbClr val="596D51"/>
              </a:solidFill>
            </p:spPr>
          </p:sp>
        </p:grpSp>
      </p:grpSp>
      <p:grpSp>
        <p:nvGrpSpPr>
          <p:cNvPr id="24" name="Group 24"/>
          <p:cNvGrpSpPr/>
          <p:nvPr/>
        </p:nvGrpSpPr>
        <p:grpSpPr>
          <a:xfrm>
            <a:off x="9743907" y="2045508"/>
            <a:ext cx="6591109" cy="1923605"/>
            <a:chOff x="0" y="0"/>
            <a:chExt cx="8788145" cy="2564807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85725"/>
              <a:ext cx="8788145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60"/>
                </a:lnSpc>
              </a:pPr>
              <a:r>
                <a:rPr lang="en-US" sz="4000">
                  <a:solidFill>
                    <a:srgbClr val="595959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078526"/>
              <a:ext cx="8788145" cy="1486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25"/>
                </a:lnSpc>
              </a:pPr>
              <a:r>
                <a:rPr lang="en-US" sz="2100" spc="180">
                  <a:solidFill>
                    <a:srgbClr val="595959">
                      <a:alpha val="60000"/>
                    </a:srgbClr>
                  </a:solidFill>
                  <a:ea typeface="思源黑体 Light"/>
                </a:rPr>
                <a:t>演示文稿是一种实用的工具，可以是演示，演讲，报告等。大部分时间，它们都是在为 观众服务。它们有多种用途，是演讲和教学的有力工具。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743907" y="4485816"/>
            <a:ext cx="6591109" cy="1923605"/>
            <a:chOff x="0" y="0"/>
            <a:chExt cx="8788145" cy="2564807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85725"/>
              <a:ext cx="8788145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60"/>
                </a:lnSpc>
              </a:pPr>
              <a:r>
                <a:rPr lang="en-US" sz="4000">
                  <a:solidFill>
                    <a:srgbClr val="595959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1078526"/>
              <a:ext cx="8788145" cy="1486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25"/>
                </a:lnSpc>
              </a:pPr>
              <a:r>
                <a:rPr lang="en-US" sz="2100" spc="180">
                  <a:solidFill>
                    <a:srgbClr val="595959">
                      <a:alpha val="60000"/>
                    </a:srgbClr>
                  </a:solidFill>
                  <a:ea typeface="思源黑体 Light"/>
                </a:rPr>
                <a:t>演示文稿是一种实用的工具，可以是演示，演讲，报告等。大部分时间，它们都是在为 观众服务。它们有多种用途，是演讲和教学的有力工具。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743907" y="6994399"/>
            <a:ext cx="6591109" cy="1923605"/>
            <a:chOff x="0" y="0"/>
            <a:chExt cx="8788145" cy="2564807"/>
          </a:xfrm>
        </p:grpSpPr>
        <p:sp>
          <p:nvSpPr>
            <p:cNvPr id="31" name="TextBox 31"/>
            <p:cNvSpPr txBox="1"/>
            <p:nvPr/>
          </p:nvSpPr>
          <p:spPr>
            <a:xfrm>
              <a:off x="0" y="-85725"/>
              <a:ext cx="8788145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60"/>
                </a:lnSpc>
              </a:pPr>
              <a:r>
                <a:rPr lang="en-US" sz="4000">
                  <a:solidFill>
                    <a:srgbClr val="595959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1078526"/>
              <a:ext cx="8788145" cy="1486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25"/>
                </a:lnSpc>
              </a:pPr>
              <a:r>
                <a:rPr lang="en-US" sz="2100" spc="180">
                  <a:solidFill>
                    <a:srgbClr val="595959">
                      <a:alpha val="60000"/>
                    </a:srgbClr>
                  </a:solidFill>
                  <a:ea typeface="思源黑体 Light"/>
                </a:rPr>
                <a:t>演示文稿是一种实用的工具，可以是演示，演讲，报告等。大部分时间，它们都是在为 观众服务。它们有多种用途，是演讲和教学的有力工具。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532091" y="713362"/>
            <a:ext cx="993217" cy="993217"/>
            <a:chOff x="0" y="0"/>
            <a:chExt cx="1324290" cy="1324290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1324290" cy="1324290"/>
              <a:chOff x="0" y="0"/>
              <a:chExt cx="1156200" cy="11562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38100" y="38100"/>
                <a:ext cx="1080008" cy="1080008"/>
              </a:xfrm>
              <a:custGeom>
                <a:avLst/>
                <a:gdLst/>
                <a:ahLst/>
                <a:cxnLst/>
                <a:rect l="l" t="t" r="r" b="b"/>
                <a:pathLst>
                  <a:path w="1080008" h="1080008">
                    <a:moveTo>
                      <a:pt x="0" y="540004"/>
                    </a:moveTo>
                    <a:cubicBezTo>
                      <a:pt x="0" y="241808"/>
                      <a:pt x="241808" y="0"/>
                      <a:pt x="540004" y="0"/>
                    </a:cubicBezTo>
                    <a:cubicBezTo>
                      <a:pt x="838200" y="0"/>
                      <a:pt x="1080008" y="241808"/>
                      <a:pt x="1080008" y="540004"/>
                    </a:cubicBezTo>
                    <a:cubicBezTo>
                      <a:pt x="1080008" y="838200"/>
                      <a:pt x="838200" y="1080008"/>
                      <a:pt x="540004" y="1080008"/>
                    </a:cubicBezTo>
                    <a:cubicBezTo>
                      <a:pt x="241808" y="1080008"/>
                      <a:pt x="0" y="838200"/>
                      <a:pt x="0" y="540004"/>
                    </a:cubicBezTo>
                    <a:close/>
                  </a:path>
                </a:pathLst>
              </a:custGeom>
              <a:solidFill>
                <a:srgbClr val="708966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0" y="0"/>
                <a:ext cx="1156208" cy="1156208"/>
              </a:xfrm>
              <a:custGeom>
                <a:avLst/>
                <a:gdLst/>
                <a:ahLst/>
                <a:cxnLst/>
                <a:rect l="l" t="t" r="r" b="b"/>
                <a:pathLst>
                  <a:path w="1156208" h="1156208">
                    <a:moveTo>
                      <a:pt x="0" y="578104"/>
                    </a:moveTo>
                    <a:cubicBezTo>
                      <a:pt x="0" y="258826"/>
                      <a:pt x="258826" y="0"/>
                      <a:pt x="578104" y="0"/>
                    </a:cubicBezTo>
                    <a:lnTo>
                      <a:pt x="578104" y="38100"/>
                    </a:lnTo>
                    <a:lnTo>
                      <a:pt x="578104" y="0"/>
                    </a:lnTo>
                    <a:cubicBezTo>
                      <a:pt x="897382" y="0"/>
                      <a:pt x="1156208" y="258826"/>
                      <a:pt x="1156208" y="578104"/>
                    </a:cubicBezTo>
                    <a:lnTo>
                      <a:pt x="1118108" y="578104"/>
                    </a:lnTo>
                    <a:lnTo>
                      <a:pt x="1156208" y="578104"/>
                    </a:lnTo>
                    <a:cubicBezTo>
                      <a:pt x="1156208" y="897382"/>
                      <a:pt x="897382" y="1156208"/>
                      <a:pt x="578104" y="1156208"/>
                    </a:cubicBezTo>
                    <a:lnTo>
                      <a:pt x="578104" y="1118108"/>
                    </a:lnTo>
                    <a:lnTo>
                      <a:pt x="578104" y="1156208"/>
                    </a:lnTo>
                    <a:cubicBezTo>
                      <a:pt x="258826" y="1156208"/>
                      <a:pt x="0" y="897382"/>
                      <a:pt x="0" y="578104"/>
                    </a:cubicBezTo>
                    <a:lnTo>
                      <a:pt x="38100" y="578104"/>
                    </a:lnTo>
                    <a:lnTo>
                      <a:pt x="76200" y="578104"/>
                    </a:lnTo>
                    <a:lnTo>
                      <a:pt x="38100" y="578104"/>
                    </a:lnTo>
                    <a:lnTo>
                      <a:pt x="0" y="578104"/>
                    </a:lnTo>
                    <a:moveTo>
                      <a:pt x="76200" y="578104"/>
                    </a:moveTo>
                    <a:cubicBezTo>
                      <a:pt x="76200" y="599186"/>
                      <a:pt x="59182" y="616204"/>
                      <a:pt x="38100" y="616204"/>
                    </a:cubicBezTo>
                    <a:cubicBezTo>
                      <a:pt x="17018" y="616204"/>
                      <a:pt x="0" y="599186"/>
                      <a:pt x="0" y="578104"/>
                    </a:cubicBezTo>
                    <a:cubicBezTo>
                      <a:pt x="0" y="557022"/>
                      <a:pt x="17018" y="540004"/>
                      <a:pt x="38100" y="540004"/>
                    </a:cubicBezTo>
                    <a:cubicBezTo>
                      <a:pt x="59182" y="540004"/>
                      <a:pt x="76200" y="557022"/>
                      <a:pt x="76200" y="578104"/>
                    </a:cubicBezTo>
                    <a:cubicBezTo>
                      <a:pt x="76200" y="855345"/>
                      <a:pt x="300863" y="1080008"/>
                      <a:pt x="578104" y="1080008"/>
                    </a:cubicBezTo>
                    <a:cubicBezTo>
                      <a:pt x="855345" y="1080008"/>
                      <a:pt x="1080008" y="855345"/>
                      <a:pt x="1080008" y="578104"/>
                    </a:cubicBezTo>
                    <a:cubicBezTo>
                      <a:pt x="1080008" y="300863"/>
                      <a:pt x="855345" y="76200"/>
                      <a:pt x="578104" y="76200"/>
                    </a:cubicBezTo>
                    <a:lnTo>
                      <a:pt x="578104" y="38100"/>
                    </a:lnTo>
                    <a:lnTo>
                      <a:pt x="578104" y="76200"/>
                    </a:lnTo>
                    <a:cubicBezTo>
                      <a:pt x="300863" y="76200"/>
                      <a:pt x="76200" y="300863"/>
                      <a:pt x="76200" y="578104"/>
                    </a:cubicBezTo>
                    <a:close/>
                  </a:path>
                </a:pathLst>
              </a:custGeom>
              <a:solidFill>
                <a:srgbClr val="708966"/>
              </a:solidFill>
            </p:spPr>
          </p:sp>
        </p:grpSp>
        <p:sp>
          <p:nvSpPr>
            <p:cNvPr id="37" name="TextBox 37"/>
            <p:cNvSpPr txBox="1"/>
            <p:nvPr/>
          </p:nvSpPr>
          <p:spPr>
            <a:xfrm>
              <a:off x="80010" y="300245"/>
              <a:ext cx="1164270" cy="723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思源黑体-粗体 Heavy"/>
                </a:rPr>
                <a:t>04</a:t>
              </a: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704296" y="500094"/>
            <a:ext cx="4572258" cy="940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5"/>
              </a:lnSpc>
            </a:pPr>
            <a:r>
              <a:rPr lang="en-US" sz="5400">
                <a:solidFill>
                  <a:srgbClr val="708966"/>
                </a:solidFill>
                <a:ea typeface="思源黑体-超粗体 Medium"/>
              </a:rPr>
              <a:t>工作计划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704296" y="1364449"/>
            <a:ext cx="4572258" cy="431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5"/>
              </a:lnSpc>
            </a:pPr>
            <a:r>
              <a:rPr lang="en-US" sz="2400" dirty="0">
                <a:solidFill>
                  <a:srgbClr val="333333">
                    <a:alpha val="69804"/>
                  </a:srgbClr>
                </a:solidFill>
                <a:latin typeface="Arimo" panose="020B0604020202020204"/>
              </a:rPr>
              <a:t> WORK PLAN</a:t>
            </a:r>
          </a:p>
        </p:txBody>
      </p:sp>
      <p:pic>
        <p:nvPicPr>
          <p:cNvPr id="41" name="图片 40" descr="徽标&#10;&#10;中度可信度描述已自动生成">
            <a:extLst>
              <a:ext uri="{FF2B5EF4-FFF2-40B4-BE49-F238E27FC236}">
                <a16:creationId xmlns:a16="http://schemas.microsoft.com/office/drawing/2014/main" id="{31B9D77C-F9B2-4433-61C8-D01669EA45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63452" y="398059"/>
            <a:ext cx="3126880" cy="10422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8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415861" y="0"/>
            <a:ext cx="14616399" cy="10287000"/>
            <a:chOff x="0" y="0"/>
            <a:chExt cx="19488532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488531" cy="13716000"/>
            </a:xfrm>
            <a:custGeom>
              <a:avLst/>
              <a:gdLst/>
              <a:ahLst/>
              <a:cxnLst/>
              <a:rect l="l" t="t" r="r" b="b"/>
              <a:pathLst>
                <a:path w="19488531" h="13716000">
                  <a:moveTo>
                    <a:pt x="0" y="13716000"/>
                  </a:moveTo>
                  <a:lnTo>
                    <a:pt x="3429000" y="0"/>
                  </a:lnTo>
                  <a:lnTo>
                    <a:pt x="19488531" y="0"/>
                  </a:lnTo>
                  <a:lnTo>
                    <a:pt x="16059531" y="13716000"/>
                  </a:lnTo>
                  <a:close/>
                </a:path>
              </a:pathLst>
            </a:custGeom>
            <a:solidFill>
              <a:srgbClr val="708966"/>
            </a:solidFill>
          </p:spPr>
        </p:sp>
      </p:grpSp>
      <p:grpSp>
        <p:nvGrpSpPr>
          <p:cNvPr id="5" name="Group 5"/>
          <p:cNvGrpSpPr/>
          <p:nvPr/>
        </p:nvGrpSpPr>
        <p:grpSpPr>
          <a:xfrm rot="2272165">
            <a:off x="-2507021" y="10034268"/>
            <a:ext cx="6169560" cy="256950"/>
            <a:chOff x="0" y="0"/>
            <a:chExt cx="8226080" cy="342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26044" cy="342646"/>
            </a:xfrm>
            <a:custGeom>
              <a:avLst/>
              <a:gdLst/>
              <a:ahLst/>
              <a:cxnLst/>
              <a:rect l="l" t="t" r="r" b="b"/>
              <a:pathLst>
                <a:path w="8226044" h="342646">
                  <a:moveTo>
                    <a:pt x="0" y="0"/>
                  </a:moveTo>
                  <a:lnTo>
                    <a:pt x="8226044" y="0"/>
                  </a:lnTo>
                  <a:lnTo>
                    <a:pt x="8226044" y="342646"/>
                  </a:lnTo>
                  <a:lnTo>
                    <a:pt x="0" y="342646"/>
                  </a:lnTo>
                  <a:close/>
                </a:path>
              </a:pathLst>
            </a:custGeom>
            <a:solidFill>
              <a:srgbClr val="708966"/>
            </a:solidFill>
          </p:spPr>
        </p:sp>
      </p:grpSp>
      <p:grpSp>
        <p:nvGrpSpPr>
          <p:cNvPr id="7" name="Group 7"/>
          <p:cNvGrpSpPr/>
          <p:nvPr/>
        </p:nvGrpSpPr>
        <p:grpSpPr>
          <a:xfrm rot="2272165">
            <a:off x="-2440459" y="9472725"/>
            <a:ext cx="6169560" cy="256950"/>
            <a:chOff x="0" y="0"/>
            <a:chExt cx="8226080" cy="342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226044" cy="342646"/>
            </a:xfrm>
            <a:custGeom>
              <a:avLst/>
              <a:gdLst/>
              <a:ahLst/>
              <a:cxnLst/>
              <a:rect l="l" t="t" r="r" b="b"/>
              <a:pathLst>
                <a:path w="8226044" h="342646">
                  <a:moveTo>
                    <a:pt x="0" y="0"/>
                  </a:moveTo>
                  <a:lnTo>
                    <a:pt x="8226044" y="0"/>
                  </a:lnTo>
                  <a:lnTo>
                    <a:pt x="8226044" y="342646"/>
                  </a:lnTo>
                  <a:lnTo>
                    <a:pt x="0" y="342646"/>
                  </a:lnTo>
                  <a:close/>
                </a:path>
              </a:pathLst>
            </a:custGeom>
            <a:solidFill>
              <a:srgbClr val="708966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-2744260" y="566962"/>
            <a:ext cx="6169560" cy="256950"/>
            <a:chOff x="0" y="0"/>
            <a:chExt cx="8226080" cy="342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26044" cy="342646"/>
            </a:xfrm>
            <a:custGeom>
              <a:avLst/>
              <a:gdLst/>
              <a:ahLst/>
              <a:cxnLst/>
              <a:rect l="l" t="t" r="r" b="b"/>
              <a:pathLst>
                <a:path w="8226044" h="342646">
                  <a:moveTo>
                    <a:pt x="0" y="0"/>
                  </a:moveTo>
                  <a:lnTo>
                    <a:pt x="8226044" y="0"/>
                  </a:lnTo>
                  <a:lnTo>
                    <a:pt x="8226044" y="342646"/>
                  </a:lnTo>
                  <a:lnTo>
                    <a:pt x="0" y="342646"/>
                  </a:lnTo>
                  <a:close/>
                </a:path>
              </a:pathLst>
            </a:custGeom>
            <a:solidFill>
              <a:srgbClr val="708966">
                <a:alpha val="4000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-4490624" y="155344"/>
            <a:ext cx="6169560" cy="256950"/>
            <a:chOff x="0" y="0"/>
            <a:chExt cx="8226080" cy="342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226044" cy="342646"/>
            </a:xfrm>
            <a:custGeom>
              <a:avLst/>
              <a:gdLst/>
              <a:ahLst/>
              <a:cxnLst/>
              <a:rect l="l" t="t" r="r" b="b"/>
              <a:pathLst>
                <a:path w="8226044" h="342646">
                  <a:moveTo>
                    <a:pt x="0" y="0"/>
                  </a:moveTo>
                  <a:lnTo>
                    <a:pt x="8226044" y="0"/>
                  </a:lnTo>
                  <a:lnTo>
                    <a:pt x="8226044" y="342646"/>
                  </a:lnTo>
                  <a:lnTo>
                    <a:pt x="0" y="342646"/>
                  </a:lnTo>
                  <a:close/>
                </a:path>
              </a:pathLst>
            </a:custGeom>
            <a:solidFill>
              <a:srgbClr val="708966">
                <a:alpha val="60000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9224920" y="7591792"/>
            <a:ext cx="2739471" cy="572961"/>
            <a:chOff x="0" y="0"/>
            <a:chExt cx="3652628" cy="76394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52647" cy="764032"/>
            </a:xfrm>
            <a:custGeom>
              <a:avLst/>
              <a:gdLst/>
              <a:ahLst/>
              <a:cxnLst/>
              <a:rect l="l" t="t" r="r" b="b"/>
              <a:pathLst>
                <a:path w="3652647" h="764032">
                  <a:moveTo>
                    <a:pt x="0" y="382016"/>
                  </a:moveTo>
                  <a:cubicBezTo>
                    <a:pt x="0" y="171069"/>
                    <a:pt x="171069" y="0"/>
                    <a:pt x="382016" y="0"/>
                  </a:cubicBezTo>
                  <a:lnTo>
                    <a:pt x="3270631" y="0"/>
                  </a:lnTo>
                  <a:cubicBezTo>
                    <a:pt x="3481578" y="0"/>
                    <a:pt x="3652647" y="171069"/>
                    <a:pt x="3652647" y="382016"/>
                  </a:cubicBezTo>
                  <a:cubicBezTo>
                    <a:pt x="3652647" y="592963"/>
                    <a:pt x="3481578" y="764032"/>
                    <a:pt x="3270631" y="764032"/>
                  </a:cubicBezTo>
                  <a:lnTo>
                    <a:pt x="382016" y="764032"/>
                  </a:lnTo>
                  <a:cubicBezTo>
                    <a:pt x="171069" y="763905"/>
                    <a:pt x="0" y="592963"/>
                    <a:pt x="0" y="38201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2776019" y="7591792"/>
            <a:ext cx="3108384" cy="572961"/>
            <a:chOff x="0" y="0"/>
            <a:chExt cx="4144512" cy="76394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144518" cy="764032"/>
            </a:xfrm>
            <a:custGeom>
              <a:avLst/>
              <a:gdLst/>
              <a:ahLst/>
              <a:cxnLst/>
              <a:rect l="l" t="t" r="r" b="b"/>
              <a:pathLst>
                <a:path w="4144518" h="764032">
                  <a:moveTo>
                    <a:pt x="0" y="382016"/>
                  </a:moveTo>
                  <a:cubicBezTo>
                    <a:pt x="0" y="171069"/>
                    <a:pt x="171069" y="0"/>
                    <a:pt x="382016" y="0"/>
                  </a:cubicBezTo>
                  <a:lnTo>
                    <a:pt x="3762502" y="0"/>
                  </a:lnTo>
                  <a:cubicBezTo>
                    <a:pt x="3973449" y="0"/>
                    <a:pt x="4144518" y="171069"/>
                    <a:pt x="4144518" y="382016"/>
                  </a:cubicBezTo>
                  <a:cubicBezTo>
                    <a:pt x="4144518" y="592963"/>
                    <a:pt x="3973449" y="764032"/>
                    <a:pt x="3762502" y="764032"/>
                  </a:cubicBezTo>
                  <a:lnTo>
                    <a:pt x="382016" y="764032"/>
                  </a:lnTo>
                  <a:cubicBezTo>
                    <a:pt x="171069" y="763905"/>
                    <a:pt x="0" y="592963"/>
                    <a:pt x="0" y="38201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7833659" y="3665487"/>
            <a:ext cx="8873443" cy="1256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370"/>
              </a:lnSpc>
            </a:pPr>
            <a:r>
              <a:rPr lang="en-US" sz="7200" dirty="0" err="1">
                <a:solidFill>
                  <a:srgbClr val="FFFFFF"/>
                </a:solidFill>
                <a:ea typeface="思源黑体-超粗体 Heavy"/>
              </a:rPr>
              <a:t>感谢大家的观看</a:t>
            </a:r>
            <a:endParaRPr lang="en-US" sz="7200" dirty="0">
              <a:solidFill>
                <a:srgbClr val="FFFFFF"/>
              </a:solidFill>
              <a:ea typeface="思源黑体-超粗体 Heavy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833659" y="5150956"/>
            <a:ext cx="8873443" cy="479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85"/>
              </a:lnSpc>
            </a:pPr>
            <a:r>
              <a:rPr lang="en-US" sz="2700" dirty="0">
                <a:solidFill>
                  <a:srgbClr val="FFFFFF">
                    <a:alpha val="69804"/>
                  </a:srgbClr>
                </a:solidFill>
                <a:latin typeface="Arimo" panose="020B0604020202020204"/>
              </a:rPr>
              <a:t>THANKS FOR WHATCHING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436559" y="7730660"/>
            <a:ext cx="2316194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dirty="0" err="1">
                <a:solidFill>
                  <a:srgbClr val="708966">
                    <a:alpha val="69804"/>
                  </a:srgbClr>
                </a:solidFill>
                <a:ea typeface="思源宋体-超粗体" panose="02020900000000000000" charset="-122"/>
              </a:rPr>
              <a:t>汇报人：小红果</a:t>
            </a:r>
            <a:endParaRPr lang="en-US" sz="2100" dirty="0">
              <a:solidFill>
                <a:srgbClr val="708966">
                  <a:alpha val="69804"/>
                </a:srgbClr>
              </a:solidFill>
              <a:ea typeface="思源宋体-超粗体" panose="02020900000000000000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843703" y="7730660"/>
            <a:ext cx="2986556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dirty="0">
                <a:solidFill>
                  <a:srgbClr val="708966">
                    <a:alpha val="69804"/>
                  </a:srgbClr>
                </a:solidFill>
                <a:ea typeface="思源宋体-超粗体" panose="02020900000000000000" charset="-122"/>
              </a:rPr>
              <a:t>汇报时间：2023.XX.XX</a:t>
            </a:r>
          </a:p>
        </p:txBody>
      </p:sp>
      <p:pic>
        <p:nvPicPr>
          <p:cNvPr id="22" name="图片 21" descr="文本&#10;&#10;描述已自动生成">
            <a:extLst>
              <a:ext uri="{FF2B5EF4-FFF2-40B4-BE49-F238E27FC236}">
                <a16:creationId xmlns:a16="http://schemas.microsoft.com/office/drawing/2014/main" id="{8B674181-A2C3-EBC5-55C6-1A0F6CB37F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05520" y="312002"/>
            <a:ext cx="3071667" cy="1023889"/>
          </a:xfrm>
          <a:prstGeom prst="rect">
            <a:avLst/>
          </a:prstGeom>
        </p:spPr>
      </p:pic>
      <p:pic>
        <p:nvPicPr>
          <p:cNvPr id="23" name="图片 22" descr="卡通人物&#10;&#10;描述已自动生成">
            <a:extLst>
              <a:ext uri="{FF2B5EF4-FFF2-40B4-BE49-F238E27FC236}">
                <a16:creationId xmlns:a16="http://schemas.microsoft.com/office/drawing/2014/main" id="{F7B82EA2-910B-3EEE-5E6F-564222C45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78311" y="4922356"/>
            <a:ext cx="3021328" cy="53675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8" grpId="0"/>
      <p:bldP spid="19" grpId="0"/>
      <p:bldP spid="19" grpId="1"/>
      <p:bldP spid="20" grpId="0"/>
      <p:bldP spid="20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898378" cy="10287000"/>
            <a:chOff x="0" y="0"/>
            <a:chExt cx="13197838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97839" cy="13716000"/>
            </a:xfrm>
            <a:custGeom>
              <a:avLst/>
              <a:gdLst/>
              <a:ahLst/>
              <a:cxnLst/>
              <a:rect l="l" t="t" r="r" b="b"/>
              <a:pathLst>
                <a:path w="13197839" h="13716000">
                  <a:moveTo>
                    <a:pt x="0" y="0"/>
                  </a:moveTo>
                  <a:lnTo>
                    <a:pt x="13197839" y="0"/>
                  </a:lnTo>
                  <a:lnTo>
                    <a:pt x="13197839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708966"/>
            </a:solidFill>
          </p:spPr>
        </p:sp>
      </p:grpSp>
      <p:grpSp>
        <p:nvGrpSpPr>
          <p:cNvPr id="4" name="Group 4"/>
          <p:cNvGrpSpPr/>
          <p:nvPr/>
        </p:nvGrpSpPr>
        <p:grpSpPr>
          <a:xfrm rot="4037435">
            <a:off x="-5188714" y="5473318"/>
            <a:ext cx="11967906" cy="2065122"/>
            <a:chOff x="0" y="0"/>
            <a:chExt cx="15957208" cy="27534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957169" cy="2753487"/>
            </a:xfrm>
            <a:custGeom>
              <a:avLst/>
              <a:gdLst/>
              <a:ahLst/>
              <a:cxnLst/>
              <a:rect l="l" t="t" r="r" b="b"/>
              <a:pathLst>
                <a:path w="15957169" h="2753487">
                  <a:moveTo>
                    <a:pt x="0" y="0"/>
                  </a:moveTo>
                  <a:lnTo>
                    <a:pt x="15957169" y="0"/>
                  </a:lnTo>
                  <a:lnTo>
                    <a:pt x="15957169" y="2753487"/>
                  </a:lnTo>
                  <a:lnTo>
                    <a:pt x="0" y="2753487"/>
                  </a:lnTo>
                  <a:close/>
                </a:path>
              </a:pathLst>
            </a:custGeom>
            <a:solidFill>
              <a:srgbClr val="DADADA">
                <a:alpha val="29020"/>
              </a:srgbClr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898378" y="0"/>
            <a:ext cx="8523874" cy="1136516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34444" y="300189"/>
            <a:ext cx="3170752" cy="1256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370"/>
              </a:lnSpc>
              <a:spcBef>
                <a:spcPct val="0"/>
              </a:spcBef>
            </a:pPr>
            <a:r>
              <a:rPr lang="en-US" sz="7200" u="none">
                <a:solidFill>
                  <a:srgbClr val="FFFFFF"/>
                </a:solidFill>
                <a:ea typeface="思源黑体-超粗体 Heavy"/>
              </a:rPr>
              <a:t>目录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34444" y="1612551"/>
            <a:ext cx="3170752" cy="479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885"/>
              </a:lnSpc>
              <a:spcBef>
                <a:spcPct val="0"/>
              </a:spcBef>
            </a:pPr>
            <a:r>
              <a:rPr lang="en-US" sz="2700" u="none" dirty="0">
                <a:solidFill>
                  <a:srgbClr val="FFFFFF">
                    <a:alpha val="69804"/>
                  </a:srgbClr>
                </a:solidFill>
                <a:latin typeface="Arimo Medium"/>
              </a:rPr>
              <a:t>CONTENTS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485265" y="2422683"/>
            <a:ext cx="5544410" cy="939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25"/>
              </a:lnSpc>
            </a:pPr>
            <a:r>
              <a:rPr lang="en-US" sz="5365">
                <a:solidFill>
                  <a:srgbClr val="FFFFFF"/>
                </a:solidFill>
                <a:ea typeface="思源黑体-超粗体 Medium"/>
              </a:rPr>
              <a:t>完成情况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485265" y="3305180"/>
            <a:ext cx="5544410" cy="453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0"/>
              </a:lnSpc>
            </a:pPr>
            <a:r>
              <a:rPr lang="en-US" sz="2680" dirty="0">
                <a:solidFill>
                  <a:srgbClr val="FFFFFF">
                    <a:alpha val="49804"/>
                  </a:srgbClr>
                </a:solidFill>
                <a:latin typeface="Arimo" panose="020B0604020202020204"/>
              </a:rPr>
              <a:t>JOB COMPLETION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88112" y="2482945"/>
            <a:ext cx="1368138" cy="102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45"/>
              </a:lnSpc>
            </a:pPr>
            <a:r>
              <a:rPr lang="en-US" sz="6705">
                <a:solidFill>
                  <a:srgbClr val="FFFFFF"/>
                </a:solidFill>
                <a:latin typeface="思源黑体-超粗体 Medium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85265" y="4344263"/>
            <a:ext cx="5544410" cy="939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25"/>
              </a:lnSpc>
            </a:pPr>
            <a:r>
              <a:rPr lang="en-US" sz="5365">
                <a:solidFill>
                  <a:srgbClr val="FFFFFF"/>
                </a:solidFill>
                <a:ea typeface="思源黑体-超粗体 Medium"/>
              </a:rPr>
              <a:t>存在问题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485265" y="5217811"/>
            <a:ext cx="5544410" cy="453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0"/>
              </a:lnSpc>
            </a:pPr>
            <a:r>
              <a:rPr lang="en-US" sz="2680" dirty="0">
                <a:solidFill>
                  <a:srgbClr val="FFFFFF">
                    <a:alpha val="49804"/>
                  </a:srgbClr>
                </a:solidFill>
                <a:latin typeface="Arimo" panose="020B0604020202020204"/>
              </a:rPr>
              <a:t>EXISTING PROBLEMS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88112" y="4404526"/>
            <a:ext cx="1368138" cy="102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45"/>
              </a:lnSpc>
            </a:pPr>
            <a:r>
              <a:rPr lang="en-US" sz="6705" dirty="0">
                <a:solidFill>
                  <a:srgbClr val="FFFFFF"/>
                </a:solidFill>
                <a:latin typeface="思源黑体-超粗体 Medium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85265" y="6256894"/>
            <a:ext cx="5544410" cy="939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25"/>
              </a:lnSpc>
            </a:pPr>
            <a:r>
              <a:rPr lang="en-US" sz="5365">
                <a:solidFill>
                  <a:srgbClr val="FFFFFF"/>
                </a:solidFill>
                <a:ea typeface="思源黑体-超粗体 Medium"/>
              </a:rPr>
              <a:t>改进措施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485265" y="7140865"/>
            <a:ext cx="5544410" cy="484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0"/>
              </a:lnSpc>
            </a:pPr>
            <a:r>
              <a:rPr lang="en-US" sz="2680" dirty="0">
                <a:solidFill>
                  <a:srgbClr val="FFFFFF">
                    <a:alpha val="49804"/>
                  </a:srgbClr>
                </a:solidFill>
                <a:latin typeface="Arimo" panose="020B0604020202020204"/>
              </a:rPr>
              <a:t>IMPROVEMENT MEASURES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88112" y="6317156"/>
            <a:ext cx="1368138" cy="102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45"/>
              </a:lnSpc>
            </a:pPr>
            <a:r>
              <a:rPr lang="en-US" sz="6705">
                <a:solidFill>
                  <a:srgbClr val="FFFFFF"/>
                </a:solidFill>
                <a:latin typeface="思源黑体-超粗体 Medium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485265" y="8179946"/>
            <a:ext cx="5544410" cy="939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25"/>
              </a:lnSpc>
            </a:pPr>
            <a:r>
              <a:rPr lang="en-US" sz="5365">
                <a:solidFill>
                  <a:srgbClr val="FFFFFF"/>
                </a:solidFill>
                <a:ea typeface="思源黑体-超粗体 Medium"/>
              </a:rPr>
              <a:t>工作计划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485265" y="9062443"/>
            <a:ext cx="5544410" cy="484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0"/>
              </a:lnSpc>
            </a:pPr>
            <a:r>
              <a:rPr lang="en-US" sz="2680" dirty="0">
                <a:solidFill>
                  <a:srgbClr val="FFFFFF">
                    <a:alpha val="49804"/>
                  </a:srgbClr>
                </a:solidFill>
                <a:latin typeface="Arimo" panose="020B0604020202020204"/>
              </a:rPr>
              <a:t>WORK PLAN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88112" y="8240209"/>
            <a:ext cx="1368138" cy="102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45"/>
              </a:lnSpc>
            </a:pPr>
            <a:r>
              <a:rPr lang="en-US" sz="6705">
                <a:solidFill>
                  <a:srgbClr val="FFFFFF"/>
                </a:solidFill>
                <a:latin typeface="思源黑体-超粗体 Medium"/>
              </a:rPr>
              <a:t>04</a:t>
            </a:r>
          </a:p>
        </p:txBody>
      </p:sp>
      <p:pic>
        <p:nvPicPr>
          <p:cNvPr id="24" name="图片 23" descr="文本&#10;&#10;描述已自动生成">
            <a:extLst>
              <a:ext uri="{FF2B5EF4-FFF2-40B4-BE49-F238E27FC236}">
                <a16:creationId xmlns:a16="http://schemas.microsoft.com/office/drawing/2014/main" id="{FE9C4412-C9FC-738A-1867-A9D138B66C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05520" y="312002"/>
            <a:ext cx="3071667" cy="10238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9" grpId="0"/>
      <p:bldP spid="9" grpId="1"/>
      <p:bldP spid="10" grpId="0"/>
      <p:bldP spid="10" grpId="1"/>
      <p:bldP spid="12" grpId="0"/>
      <p:bldP spid="12" grpId="1"/>
      <p:bldP spid="13" grpId="0"/>
      <p:bldP spid="13" grpId="1"/>
      <p:bldP spid="15" grpId="0"/>
      <p:bldP spid="15" grpId="1"/>
      <p:bldP spid="16" grpId="0"/>
      <p:bldP spid="16" grpId="1"/>
      <p:bldP spid="18" grpId="0"/>
      <p:bldP spid="18" grpId="1"/>
      <p:bldP spid="19" grpId="0"/>
      <p:bldP spid="1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8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50924" y="1618636"/>
            <a:ext cx="14586154" cy="7049728"/>
            <a:chOff x="0" y="0"/>
            <a:chExt cx="19448206" cy="93996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448145" cy="9399651"/>
            </a:xfrm>
            <a:custGeom>
              <a:avLst/>
              <a:gdLst/>
              <a:ahLst/>
              <a:cxnLst/>
              <a:rect l="l" t="t" r="r" b="b"/>
              <a:pathLst>
                <a:path w="19448145" h="9399651">
                  <a:moveTo>
                    <a:pt x="0" y="768604"/>
                  </a:moveTo>
                  <a:cubicBezTo>
                    <a:pt x="0" y="344170"/>
                    <a:pt x="344170" y="0"/>
                    <a:pt x="768604" y="0"/>
                  </a:cubicBezTo>
                  <a:lnTo>
                    <a:pt x="18679540" y="0"/>
                  </a:lnTo>
                  <a:cubicBezTo>
                    <a:pt x="19103975" y="0"/>
                    <a:pt x="19448145" y="344170"/>
                    <a:pt x="19448145" y="768604"/>
                  </a:cubicBezTo>
                  <a:lnTo>
                    <a:pt x="19448145" y="8631047"/>
                  </a:lnTo>
                  <a:cubicBezTo>
                    <a:pt x="19448145" y="9055481"/>
                    <a:pt x="19103975" y="9399651"/>
                    <a:pt x="18679540" y="9399651"/>
                  </a:cubicBezTo>
                  <a:lnTo>
                    <a:pt x="768604" y="9399651"/>
                  </a:lnTo>
                  <a:cubicBezTo>
                    <a:pt x="344170" y="9399651"/>
                    <a:pt x="0" y="9055481"/>
                    <a:pt x="0" y="8631047"/>
                  </a:cubicBez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338064" y="2629053"/>
            <a:ext cx="2695582" cy="692450"/>
            <a:chOff x="0" y="0"/>
            <a:chExt cx="3594110" cy="9232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594100" cy="923290"/>
            </a:xfrm>
            <a:custGeom>
              <a:avLst/>
              <a:gdLst/>
              <a:ahLst/>
              <a:cxnLst/>
              <a:rect l="l" t="t" r="r" b="b"/>
              <a:pathLst>
                <a:path w="3594100" h="923290">
                  <a:moveTo>
                    <a:pt x="0" y="461645"/>
                  </a:moveTo>
                  <a:cubicBezTo>
                    <a:pt x="0" y="206629"/>
                    <a:pt x="206629" y="0"/>
                    <a:pt x="461645" y="0"/>
                  </a:cubicBezTo>
                  <a:lnTo>
                    <a:pt x="3132455" y="0"/>
                  </a:lnTo>
                  <a:cubicBezTo>
                    <a:pt x="3387471" y="0"/>
                    <a:pt x="3594100" y="206629"/>
                    <a:pt x="3594100" y="461645"/>
                  </a:cubicBezTo>
                  <a:cubicBezTo>
                    <a:pt x="3594100" y="716661"/>
                    <a:pt x="3387471" y="923290"/>
                    <a:pt x="3132455" y="923290"/>
                  </a:cubicBezTo>
                  <a:lnTo>
                    <a:pt x="461645" y="923290"/>
                  </a:lnTo>
                  <a:cubicBezTo>
                    <a:pt x="206629" y="923290"/>
                    <a:pt x="0" y="716534"/>
                    <a:pt x="0" y="461645"/>
                  </a:cubicBezTo>
                  <a:close/>
                </a:path>
              </a:pathLst>
            </a:custGeom>
            <a:solidFill>
              <a:srgbClr val="7C9173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4488839" y="2724949"/>
            <a:ext cx="2394033" cy="42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Arimo Heavy"/>
              </a:rPr>
              <a:t>PART  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64910" y="3204086"/>
            <a:ext cx="6738622" cy="1419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65"/>
              </a:lnSpc>
            </a:pPr>
            <a:r>
              <a:rPr lang="en-US" sz="8100" dirty="0" err="1">
                <a:solidFill>
                  <a:srgbClr val="708966"/>
                </a:solidFill>
                <a:ea typeface="思源黑体-超粗体 Heavy"/>
              </a:rPr>
              <a:t>完成情况</a:t>
            </a:r>
            <a:endParaRPr lang="en-US" sz="8100" dirty="0">
              <a:solidFill>
                <a:srgbClr val="708966"/>
              </a:solidFill>
              <a:ea typeface="思源黑体-超粗体 Heavy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864910" y="4703380"/>
            <a:ext cx="6738622" cy="479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5"/>
              </a:lnSpc>
            </a:pPr>
            <a:r>
              <a:rPr lang="en-US" sz="2700" dirty="0">
                <a:solidFill>
                  <a:srgbClr val="333333">
                    <a:alpha val="69804"/>
                  </a:srgbClr>
                </a:solidFill>
                <a:latin typeface="Arimo" panose="020B0604020202020204"/>
              </a:rPr>
              <a:t> </a:t>
            </a:r>
            <a:r>
              <a:rPr lang="en-US" sz="2700" dirty="0">
                <a:solidFill>
                  <a:srgbClr val="708966">
                    <a:alpha val="69804"/>
                  </a:srgbClr>
                </a:solidFill>
                <a:latin typeface="Arimo Light"/>
              </a:rPr>
              <a:t>JOB COMPLETION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64910" y="5851007"/>
            <a:ext cx="6738622" cy="745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5"/>
              </a:lnSpc>
            </a:pPr>
            <a:r>
              <a:rPr lang="en-US" sz="2100" spc="180" dirty="0" err="1">
                <a:solidFill>
                  <a:srgbClr val="404040">
                    <a:alpha val="49804"/>
                  </a:srgbClr>
                </a:solidFill>
                <a:ea typeface="思源黑体 Light"/>
              </a:rPr>
              <a:t>演示文稿是一种实用的工具，可以是演示，演讲，报告等</a:t>
            </a:r>
            <a:r>
              <a:rPr lang="en-US" sz="2100" spc="180" dirty="0">
                <a:solidFill>
                  <a:srgbClr val="404040">
                    <a:alpha val="49804"/>
                  </a:srgbClr>
                </a:solidFill>
                <a:ea typeface="思源黑体 Light"/>
              </a:rPr>
              <a:t>。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109320" y="6869556"/>
            <a:ext cx="4249800" cy="68578"/>
            <a:chOff x="0" y="0"/>
            <a:chExt cx="5666400" cy="914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66359" cy="91440"/>
            </a:xfrm>
            <a:custGeom>
              <a:avLst/>
              <a:gdLst/>
              <a:ahLst/>
              <a:cxnLst/>
              <a:rect l="l" t="t" r="r" b="b"/>
              <a:pathLst>
                <a:path w="5666359" h="91440">
                  <a:moveTo>
                    <a:pt x="0" y="45720"/>
                  </a:moveTo>
                  <a:cubicBezTo>
                    <a:pt x="0" y="70993"/>
                    <a:pt x="20447" y="91440"/>
                    <a:pt x="45720" y="91440"/>
                  </a:cubicBezTo>
                  <a:lnTo>
                    <a:pt x="5620639" y="91440"/>
                  </a:lnTo>
                  <a:cubicBezTo>
                    <a:pt x="5645912" y="91440"/>
                    <a:pt x="5666359" y="70993"/>
                    <a:pt x="5666359" y="45720"/>
                  </a:cubicBezTo>
                  <a:cubicBezTo>
                    <a:pt x="5666359" y="20447"/>
                    <a:pt x="5645912" y="0"/>
                    <a:pt x="5620639" y="0"/>
                  </a:cubicBezTo>
                  <a:lnTo>
                    <a:pt x="45720" y="0"/>
                  </a:lnTo>
                  <a:cubicBezTo>
                    <a:pt x="20447" y="0"/>
                    <a:pt x="0" y="20447"/>
                    <a:pt x="0" y="45720"/>
                  </a:cubicBezTo>
                  <a:close/>
                </a:path>
              </a:pathLst>
            </a:custGeom>
            <a:solidFill>
              <a:srgbClr val="7C9173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3532450" y="3394586"/>
            <a:ext cx="4306810" cy="4114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0"/>
              </a:lnSpc>
            </a:pPr>
            <a:r>
              <a:rPr lang="en-US" sz="27000">
                <a:solidFill>
                  <a:srgbClr val="404040">
                    <a:alpha val="9804"/>
                  </a:srgbClr>
                </a:solidFill>
                <a:latin typeface="思源黑体-超粗体 Heavy"/>
              </a:rPr>
              <a:t>01</a:t>
            </a:r>
          </a:p>
        </p:txBody>
      </p:sp>
      <p:pic>
        <p:nvPicPr>
          <p:cNvPr id="15" name="图片 14" descr="文本&#10;&#10;描述已自动生成">
            <a:extLst>
              <a:ext uri="{FF2B5EF4-FFF2-40B4-BE49-F238E27FC236}">
                <a16:creationId xmlns:a16="http://schemas.microsoft.com/office/drawing/2014/main" id="{154C07E0-A4F0-7818-AEC3-F08BADBDF2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05520" y="312002"/>
            <a:ext cx="3071667" cy="1023889"/>
          </a:xfrm>
          <a:prstGeom prst="rect">
            <a:avLst/>
          </a:prstGeom>
        </p:spPr>
      </p:pic>
      <p:pic>
        <p:nvPicPr>
          <p:cNvPr id="16" name="图片 15" descr="卡通人物&#10;&#10;中度可信度描述已自动生成">
            <a:extLst>
              <a:ext uri="{FF2B5EF4-FFF2-40B4-BE49-F238E27FC236}">
                <a16:creationId xmlns:a16="http://schemas.microsoft.com/office/drawing/2014/main" id="{0FAAC1B0-8DC2-FED3-5349-DB8FD1FCCE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875" y="5785408"/>
            <a:ext cx="4284470" cy="4284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9" grpId="0"/>
      <p:bldP spid="12" grpId="0"/>
      <p:bldP spid="1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8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7668" y="476012"/>
            <a:ext cx="17524570" cy="9334976"/>
            <a:chOff x="0" y="0"/>
            <a:chExt cx="23366094" cy="124466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66095" cy="12446635"/>
            </a:xfrm>
            <a:custGeom>
              <a:avLst/>
              <a:gdLst/>
              <a:ahLst/>
              <a:cxnLst/>
              <a:rect l="l" t="t" r="r" b="b"/>
              <a:pathLst>
                <a:path w="23366095" h="12446635">
                  <a:moveTo>
                    <a:pt x="0" y="733298"/>
                  </a:moveTo>
                  <a:cubicBezTo>
                    <a:pt x="0" y="328295"/>
                    <a:pt x="328295" y="0"/>
                    <a:pt x="733298" y="0"/>
                  </a:cubicBezTo>
                  <a:lnTo>
                    <a:pt x="22632797" y="0"/>
                  </a:lnTo>
                  <a:cubicBezTo>
                    <a:pt x="23037800" y="0"/>
                    <a:pt x="23366095" y="328295"/>
                    <a:pt x="23366095" y="733298"/>
                  </a:cubicBezTo>
                  <a:lnTo>
                    <a:pt x="23366095" y="11713337"/>
                  </a:lnTo>
                  <a:cubicBezTo>
                    <a:pt x="23366095" y="12118340"/>
                    <a:pt x="23037800" y="12446635"/>
                    <a:pt x="22632797" y="12446635"/>
                  </a:cubicBezTo>
                  <a:lnTo>
                    <a:pt x="733298" y="12446635"/>
                  </a:lnTo>
                  <a:cubicBezTo>
                    <a:pt x="328295" y="12446635"/>
                    <a:pt x="0" y="12118340"/>
                    <a:pt x="0" y="11713337"/>
                  </a:cubicBez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2091" y="713362"/>
            <a:ext cx="993217" cy="993217"/>
            <a:chOff x="0" y="0"/>
            <a:chExt cx="1324290" cy="132429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324290" cy="1324290"/>
              <a:chOff x="0" y="0"/>
              <a:chExt cx="1156200" cy="11562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38100" y="38100"/>
                <a:ext cx="1080008" cy="1080008"/>
              </a:xfrm>
              <a:custGeom>
                <a:avLst/>
                <a:gdLst/>
                <a:ahLst/>
                <a:cxnLst/>
                <a:rect l="l" t="t" r="r" b="b"/>
                <a:pathLst>
                  <a:path w="1080008" h="1080008">
                    <a:moveTo>
                      <a:pt x="0" y="540004"/>
                    </a:moveTo>
                    <a:cubicBezTo>
                      <a:pt x="0" y="241808"/>
                      <a:pt x="241808" y="0"/>
                      <a:pt x="540004" y="0"/>
                    </a:cubicBezTo>
                    <a:cubicBezTo>
                      <a:pt x="838200" y="0"/>
                      <a:pt x="1080008" y="241808"/>
                      <a:pt x="1080008" y="540004"/>
                    </a:cubicBezTo>
                    <a:cubicBezTo>
                      <a:pt x="1080008" y="838200"/>
                      <a:pt x="838200" y="1080008"/>
                      <a:pt x="540004" y="1080008"/>
                    </a:cubicBezTo>
                    <a:cubicBezTo>
                      <a:pt x="241808" y="1080008"/>
                      <a:pt x="0" y="838200"/>
                      <a:pt x="0" y="540004"/>
                    </a:cubicBezTo>
                    <a:close/>
                  </a:path>
                </a:pathLst>
              </a:custGeom>
              <a:solidFill>
                <a:srgbClr val="708966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0" y="0"/>
                <a:ext cx="1156208" cy="1156208"/>
              </a:xfrm>
              <a:custGeom>
                <a:avLst/>
                <a:gdLst/>
                <a:ahLst/>
                <a:cxnLst/>
                <a:rect l="l" t="t" r="r" b="b"/>
                <a:pathLst>
                  <a:path w="1156208" h="1156208">
                    <a:moveTo>
                      <a:pt x="0" y="578104"/>
                    </a:moveTo>
                    <a:cubicBezTo>
                      <a:pt x="0" y="258826"/>
                      <a:pt x="258826" y="0"/>
                      <a:pt x="578104" y="0"/>
                    </a:cubicBezTo>
                    <a:lnTo>
                      <a:pt x="578104" y="38100"/>
                    </a:lnTo>
                    <a:lnTo>
                      <a:pt x="578104" y="0"/>
                    </a:lnTo>
                    <a:cubicBezTo>
                      <a:pt x="897382" y="0"/>
                      <a:pt x="1156208" y="258826"/>
                      <a:pt x="1156208" y="578104"/>
                    </a:cubicBezTo>
                    <a:lnTo>
                      <a:pt x="1118108" y="578104"/>
                    </a:lnTo>
                    <a:lnTo>
                      <a:pt x="1156208" y="578104"/>
                    </a:lnTo>
                    <a:cubicBezTo>
                      <a:pt x="1156208" y="897382"/>
                      <a:pt x="897382" y="1156208"/>
                      <a:pt x="578104" y="1156208"/>
                    </a:cubicBezTo>
                    <a:lnTo>
                      <a:pt x="578104" y="1118108"/>
                    </a:lnTo>
                    <a:lnTo>
                      <a:pt x="578104" y="1156208"/>
                    </a:lnTo>
                    <a:cubicBezTo>
                      <a:pt x="258826" y="1156208"/>
                      <a:pt x="0" y="897382"/>
                      <a:pt x="0" y="578104"/>
                    </a:cubicBezTo>
                    <a:lnTo>
                      <a:pt x="38100" y="578104"/>
                    </a:lnTo>
                    <a:lnTo>
                      <a:pt x="76200" y="578104"/>
                    </a:lnTo>
                    <a:lnTo>
                      <a:pt x="38100" y="578104"/>
                    </a:lnTo>
                    <a:lnTo>
                      <a:pt x="0" y="578104"/>
                    </a:lnTo>
                    <a:moveTo>
                      <a:pt x="76200" y="578104"/>
                    </a:moveTo>
                    <a:cubicBezTo>
                      <a:pt x="76200" y="599186"/>
                      <a:pt x="59182" y="616204"/>
                      <a:pt x="38100" y="616204"/>
                    </a:cubicBezTo>
                    <a:cubicBezTo>
                      <a:pt x="17018" y="616204"/>
                      <a:pt x="0" y="599186"/>
                      <a:pt x="0" y="578104"/>
                    </a:cubicBezTo>
                    <a:cubicBezTo>
                      <a:pt x="0" y="557022"/>
                      <a:pt x="17018" y="540004"/>
                      <a:pt x="38100" y="540004"/>
                    </a:cubicBezTo>
                    <a:cubicBezTo>
                      <a:pt x="59182" y="540004"/>
                      <a:pt x="76200" y="557022"/>
                      <a:pt x="76200" y="578104"/>
                    </a:cubicBezTo>
                    <a:cubicBezTo>
                      <a:pt x="76200" y="855345"/>
                      <a:pt x="300863" y="1080008"/>
                      <a:pt x="578104" y="1080008"/>
                    </a:cubicBezTo>
                    <a:cubicBezTo>
                      <a:pt x="855345" y="1080008"/>
                      <a:pt x="1080008" y="855345"/>
                      <a:pt x="1080008" y="578104"/>
                    </a:cubicBezTo>
                    <a:cubicBezTo>
                      <a:pt x="1080008" y="300863"/>
                      <a:pt x="855345" y="76200"/>
                      <a:pt x="578104" y="76200"/>
                    </a:cubicBezTo>
                    <a:lnTo>
                      <a:pt x="578104" y="38100"/>
                    </a:lnTo>
                    <a:lnTo>
                      <a:pt x="578104" y="76200"/>
                    </a:lnTo>
                    <a:cubicBezTo>
                      <a:pt x="300863" y="76200"/>
                      <a:pt x="76200" y="300863"/>
                      <a:pt x="76200" y="578104"/>
                    </a:cubicBezTo>
                    <a:close/>
                  </a:path>
                </a:pathLst>
              </a:custGeom>
              <a:solidFill>
                <a:srgbClr val="708966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80010" y="300245"/>
              <a:ext cx="1164270" cy="723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 dirty="0">
                  <a:solidFill>
                    <a:srgbClr val="FFFFFF"/>
                  </a:solidFill>
                  <a:latin typeface="思源黑体-粗体 Heavy"/>
                </a:rPr>
                <a:t>01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04296" y="2183298"/>
            <a:ext cx="11256580" cy="6651489"/>
            <a:chOff x="0" y="0"/>
            <a:chExt cx="15008774" cy="886865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008733" cy="8868664"/>
            </a:xfrm>
            <a:custGeom>
              <a:avLst/>
              <a:gdLst/>
              <a:ahLst/>
              <a:cxnLst/>
              <a:rect l="l" t="t" r="r" b="b"/>
              <a:pathLst>
                <a:path w="15008733" h="8868664">
                  <a:moveTo>
                    <a:pt x="0" y="0"/>
                  </a:moveTo>
                  <a:lnTo>
                    <a:pt x="15008733" y="0"/>
                  </a:lnTo>
                  <a:lnTo>
                    <a:pt x="15008733" y="8868664"/>
                  </a:lnTo>
                  <a:lnTo>
                    <a:pt x="0" y="8868664"/>
                  </a:lnTo>
                  <a:close/>
                </a:path>
              </a:pathLst>
            </a:custGeom>
            <a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8313156" y="1510647"/>
            <a:ext cx="8121140" cy="7775784"/>
            <a:chOff x="0" y="0"/>
            <a:chExt cx="10828186" cy="103677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828147" cy="10367772"/>
            </a:xfrm>
            <a:custGeom>
              <a:avLst/>
              <a:gdLst/>
              <a:ahLst/>
              <a:cxnLst/>
              <a:rect l="l" t="t" r="r" b="b"/>
              <a:pathLst>
                <a:path w="10828147" h="10367772">
                  <a:moveTo>
                    <a:pt x="0" y="0"/>
                  </a:moveTo>
                  <a:lnTo>
                    <a:pt x="10828147" y="0"/>
                  </a:lnTo>
                  <a:lnTo>
                    <a:pt x="10828147" y="10367772"/>
                  </a:lnTo>
                  <a:lnTo>
                    <a:pt x="0" y="10367772"/>
                  </a:lnTo>
                  <a:close/>
                </a:path>
              </a:pathLst>
            </a:custGeom>
            <a:solidFill>
              <a:srgbClr val="708966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704296" y="500094"/>
            <a:ext cx="4572258" cy="940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5"/>
              </a:lnSpc>
            </a:pPr>
            <a:r>
              <a:rPr lang="en-US" sz="5400" dirty="0" err="1">
                <a:solidFill>
                  <a:srgbClr val="708966"/>
                </a:solidFill>
                <a:ea typeface="思源黑体-超粗体 Medium"/>
              </a:rPr>
              <a:t>完成情况</a:t>
            </a:r>
            <a:endParaRPr lang="en-US" sz="5400" dirty="0">
              <a:solidFill>
                <a:srgbClr val="708966"/>
              </a:solidFill>
              <a:ea typeface="思源黑体-超粗体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704296" y="1364450"/>
            <a:ext cx="4572258" cy="431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5"/>
              </a:lnSpc>
            </a:pPr>
            <a:r>
              <a:rPr lang="en-US" sz="2400" dirty="0">
                <a:solidFill>
                  <a:srgbClr val="333333">
                    <a:alpha val="69804"/>
                  </a:srgbClr>
                </a:solidFill>
                <a:latin typeface="Arimo" panose="020B0604020202020204"/>
              </a:rPr>
              <a:t> </a:t>
            </a:r>
            <a:r>
              <a:rPr lang="en-US" sz="2400" dirty="0">
                <a:solidFill>
                  <a:srgbClr val="708966">
                    <a:alpha val="69804"/>
                  </a:srgbClr>
                </a:solidFill>
                <a:latin typeface="Arimo" panose="020B0604020202020204"/>
              </a:rPr>
              <a:t>JOB COMPLETION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078171" y="1962291"/>
            <a:ext cx="6591109" cy="1923605"/>
            <a:chOff x="0" y="0"/>
            <a:chExt cx="8788145" cy="2564807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85725"/>
              <a:ext cx="8788145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60"/>
                </a:lnSpc>
              </a:pPr>
              <a:r>
                <a:rPr lang="en-US" sz="4000">
                  <a:solidFill>
                    <a:srgbClr val="FFFFFF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078526"/>
              <a:ext cx="8788145" cy="1486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25"/>
                </a:lnSpc>
              </a:pPr>
              <a:r>
                <a:rPr lang="en-US" sz="2100" spc="180">
                  <a:solidFill>
                    <a:srgbClr val="FFFFFF"/>
                  </a:solidFill>
                  <a:ea typeface="思源黑体 Light"/>
                </a:rPr>
                <a:t>演示文稿是一种实用的工具，可以是演示，演讲，报告等。大部分时间，它们都是在为 观众服务。它们有多种用途，是演讲和教学的有力工具。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078171" y="4402599"/>
            <a:ext cx="6591109" cy="1923605"/>
            <a:chOff x="0" y="0"/>
            <a:chExt cx="8788145" cy="2564807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85725"/>
              <a:ext cx="8788145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60"/>
                </a:lnSpc>
              </a:pPr>
              <a:r>
                <a:rPr lang="en-US" sz="4000">
                  <a:solidFill>
                    <a:srgbClr val="FFFFFF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078526"/>
              <a:ext cx="8788145" cy="1486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25"/>
                </a:lnSpc>
              </a:pPr>
              <a:r>
                <a:rPr lang="en-US" sz="2100" spc="180">
                  <a:solidFill>
                    <a:srgbClr val="FFFFFF"/>
                  </a:solidFill>
                  <a:ea typeface="思源黑体 Light"/>
                </a:rPr>
                <a:t>演示文稿是一种实用的工具，可以是演示，演讲，报告等。大部分时间，它们都是在为 观众服务。它们有多种用途，是演讲和教学的有力工具。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078171" y="6911182"/>
            <a:ext cx="6591109" cy="1923605"/>
            <a:chOff x="0" y="0"/>
            <a:chExt cx="8788145" cy="2564807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85725"/>
              <a:ext cx="8788145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60"/>
                </a:lnSpc>
              </a:pPr>
              <a:r>
                <a:rPr lang="en-US" sz="4000">
                  <a:solidFill>
                    <a:srgbClr val="FFFFFF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078526"/>
              <a:ext cx="8788145" cy="1486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25"/>
                </a:lnSpc>
              </a:pPr>
              <a:r>
                <a:rPr lang="en-US" sz="2100" spc="180">
                  <a:solidFill>
                    <a:srgbClr val="FFFFFF"/>
                  </a:solidFill>
                  <a:ea typeface="思源黑体 Light"/>
                </a:rPr>
                <a:t>演示文稿是一种实用的工具，可以是演示，演讲，报告等。大部分时间，它们都是在为 观众服务。它们有多种用途，是演讲和教学的有力工具。</a:t>
              </a:r>
            </a:p>
          </p:txBody>
        </p:sp>
      </p:grpSp>
      <p:pic>
        <p:nvPicPr>
          <p:cNvPr id="28" name="图片 27" descr="徽标&#10;&#10;中度可信度描述已自动生成">
            <a:extLst>
              <a:ext uri="{FF2B5EF4-FFF2-40B4-BE49-F238E27FC236}">
                <a16:creationId xmlns:a16="http://schemas.microsoft.com/office/drawing/2014/main" id="{A8CD2634-DC54-08B3-9CE4-1FDFA5D0F6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63452" y="398059"/>
            <a:ext cx="3126880" cy="10422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8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7668" y="476012"/>
            <a:ext cx="17524570" cy="9334976"/>
            <a:chOff x="0" y="0"/>
            <a:chExt cx="23366094" cy="124466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66095" cy="12446635"/>
            </a:xfrm>
            <a:custGeom>
              <a:avLst/>
              <a:gdLst/>
              <a:ahLst/>
              <a:cxnLst/>
              <a:rect l="l" t="t" r="r" b="b"/>
              <a:pathLst>
                <a:path w="23366095" h="12446635">
                  <a:moveTo>
                    <a:pt x="0" y="733298"/>
                  </a:moveTo>
                  <a:cubicBezTo>
                    <a:pt x="0" y="328295"/>
                    <a:pt x="328295" y="0"/>
                    <a:pt x="733298" y="0"/>
                  </a:cubicBezTo>
                  <a:lnTo>
                    <a:pt x="22632797" y="0"/>
                  </a:lnTo>
                  <a:cubicBezTo>
                    <a:pt x="23037800" y="0"/>
                    <a:pt x="23366095" y="328295"/>
                    <a:pt x="23366095" y="733298"/>
                  </a:cubicBezTo>
                  <a:lnTo>
                    <a:pt x="23366095" y="11713337"/>
                  </a:lnTo>
                  <a:cubicBezTo>
                    <a:pt x="23366095" y="12118340"/>
                    <a:pt x="23037800" y="12446635"/>
                    <a:pt x="22632797" y="12446635"/>
                  </a:cubicBezTo>
                  <a:lnTo>
                    <a:pt x="733298" y="12446635"/>
                  </a:lnTo>
                  <a:cubicBezTo>
                    <a:pt x="328295" y="12446635"/>
                    <a:pt x="0" y="12118340"/>
                    <a:pt x="0" y="11713337"/>
                  </a:cubicBez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472713" y="2957931"/>
            <a:ext cx="5026229" cy="5044638"/>
            <a:chOff x="-100082" y="0"/>
            <a:chExt cx="6701639" cy="6726185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-100082" y="0"/>
              <a:ext cx="6701639" cy="6726185"/>
              <a:chOff x="-39598" y="0"/>
              <a:chExt cx="2651532" cy="266124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95279" y="0"/>
                <a:ext cx="2516655" cy="2661244"/>
              </a:xfrm>
              <a:custGeom>
                <a:avLst/>
                <a:gdLst/>
                <a:ahLst/>
                <a:cxnLst/>
                <a:rect l="l" t="t" r="r" b="b"/>
                <a:pathLst>
                  <a:path w="2516655" h="2661244">
                    <a:moveTo>
                      <a:pt x="1174720" y="0"/>
                    </a:moveTo>
                    <a:cubicBezTo>
                      <a:pt x="1812509" y="0"/>
                      <a:pt x="2351371" y="473027"/>
                      <a:pt x="2434013" y="1105439"/>
                    </a:cubicBezTo>
                    <a:cubicBezTo>
                      <a:pt x="2516655" y="1737851"/>
                      <a:pt x="2117440" y="2333463"/>
                      <a:pt x="1501067" y="2497354"/>
                    </a:cubicBezTo>
                    <a:cubicBezTo>
                      <a:pt x="884695" y="2661244"/>
                      <a:pt x="242376" y="2342571"/>
                      <a:pt x="0" y="1752631"/>
                    </a:cubicBezTo>
                    <a:lnTo>
                      <a:pt x="1174720" y="1270000"/>
                    </a:lnTo>
                    <a:close/>
                  </a:path>
                </a:pathLst>
              </a:custGeom>
              <a:solidFill>
                <a:srgbClr val="708966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-39598" y="817672"/>
                <a:ext cx="1309598" cy="993068"/>
              </a:xfrm>
              <a:custGeom>
                <a:avLst/>
                <a:gdLst/>
                <a:ahLst/>
                <a:cxnLst/>
                <a:rect l="l" t="t" r="r" b="b"/>
                <a:pathLst>
                  <a:path w="1309598" h="993068">
                    <a:moveTo>
                      <a:pt x="160468" y="993068"/>
                    </a:moveTo>
                    <a:cubicBezTo>
                      <a:pt x="13569" y="680892"/>
                      <a:pt x="0" y="322386"/>
                      <a:pt x="122880" y="0"/>
                    </a:cubicBezTo>
                    <a:lnTo>
                      <a:pt x="1309598" y="452328"/>
                    </a:lnTo>
                    <a:close/>
                  </a:path>
                </a:pathLst>
              </a:custGeom>
              <a:solidFill>
                <a:srgbClr val="BFBFB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62158" y="44053"/>
                <a:ext cx="1207842" cy="1225947"/>
              </a:xfrm>
              <a:custGeom>
                <a:avLst/>
                <a:gdLst/>
                <a:ahLst/>
                <a:cxnLst/>
                <a:rect l="l" t="t" r="r" b="b"/>
                <a:pathLst>
                  <a:path w="1207842" h="1225947">
                    <a:moveTo>
                      <a:pt x="0" y="833495"/>
                    </a:moveTo>
                    <a:cubicBezTo>
                      <a:pt x="132565" y="425503"/>
                      <a:pt x="462140" y="112008"/>
                      <a:pt x="876248" y="0"/>
                    </a:cubicBezTo>
                    <a:lnTo>
                      <a:pt x="1207842" y="1225947"/>
                    </a:lnTo>
                    <a:close/>
                  </a:path>
                </a:pathLst>
              </a:custGeom>
              <a:solidFill>
                <a:srgbClr val="708966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877548" y="0"/>
                <a:ext cx="392452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392452" h="1270000">
                    <a:moveTo>
                      <a:pt x="0" y="62158"/>
                    </a:moveTo>
                    <a:cubicBezTo>
                      <a:pt x="126706" y="20989"/>
                      <a:pt x="259099" y="13"/>
                      <a:pt x="392325" y="0"/>
                    </a:cubicBezTo>
                    <a:lnTo>
                      <a:pt x="392452" y="127000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10" name="Group 10"/>
          <p:cNvGrpSpPr/>
          <p:nvPr/>
        </p:nvGrpSpPr>
        <p:grpSpPr>
          <a:xfrm>
            <a:off x="1832912" y="5296757"/>
            <a:ext cx="2937600" cy="68578"/>
            <a:chOff x="0" y="0"/>
            <a:chExt cx="3916800" cy="914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916807" cy="91440"/>
            </a:xfrm>
            <a:custGeom>
              <a:avLst/>
              <a:gdLst/>
              <a:ahLst/>
              <a:cxnLst/>
              <a:rect l="l" t="t" r="r" b="b"/>
              <a:pathLst>
                <a:path w="3916807" h="91440">
                  <a:moveTo>
                    <a:pt x="0" y="45720"/>
                  </a:moveTo>
                  <a:cubicBezTo>
                    <a:pt x="0" y="20447"/>
                    <a:pt x="20447" y="0"/>
                    <a:pt x="45720" y="0"/>
                  </a:cubicBezTo>
                  <a:lnTo>
                    <a:pt x="3871087" y="0"/>
                  </a:lnTo>
                  <a:cubicBezTo>
                    <a:pt x="3896360" y="0"/>
                    <a:pt x="3916807" y="20447"/>
                    <a:pt x="3916807" y="45720"/>
                  </a:cubicBezTo>
                  <a:cubicBezTo>
                    <a:pt x="3916807" y="70993"/>
                    <a:pt x="3896360" y="91440"/>
                    <a:pt x="3871087" y="91440"/>
                  </a:cubicBezTo>
                  <a:lnTo>
                    <a:pt x="45720" y="91440"/>
                  </a:lnTo>
                  <a:cubicBezTo>
                    <a:pt x="20447" y="91440"/>
                    <a:pt x="0" y="70993"/>
                    <a:pt x="0" y="45720"/>
                  </a:cubicBezTo>
                  <a:close/>
                </a:path>
              </a:pathLst>
            </a:custGeom>
            <a:solidFill>
              <a:srgbClr val="7C9173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532091" y="713362"/>
            <a:ext cx="993217" cy="993217"/>
            <a:chOff x="0" y="0"/>
            <a:chExt cx="1324290" cy="1324290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324290" cy="1324290"/>
              <a:chOff x="0" y="0"/>
              <a:chExt cx="1156200" cy="11562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38100" y="38100"/>
                <a:ext cx="1080008" cy="1080008"/>
              </a:xfrm>
              <a:custGeom>
                <a:avLst/>
                <a:gdLst/>
                <a:ahLst/>
                <a:cxnLst/>
                <a:rect l="l" t="t" r="r" b="b"/>
                <a:pathLst>
                  <a:path w="1080008" h="1080008">
                    <a:moveTo>
                      <a:pt x="0" y="540004"/>
                    </a:moveTo>
                    <a:cubicBezTo>
                      <a:pt x="0" y="241808"/>
                      <a:pt x="241808" y="0"/>
                      <a:pt x="540004" y="0"/>
                    </a:cubicBezTo>
                    <a:cubicBezTo>
                      <a:pt x="838200" y="0"/>
                      <a:pt x="1080008" y="241808"/>
                      <a:pt x="1080008" y="540004"/>
                    </a:cubicBezTo>
                    <a:cubicBezTo>
                      <a:pt x="1080008" y="838200"/>
                      <a:pt x="838200" y="1080008"/>
                      <a:pt x="540004" y="1080008"/>
                    </a:cubicBezTo>
                    <a:cubicBezTo>
                      <a:pt x="241808" y="1080008"/>
                      <a:pt x="0" y="838200"/>
                      <a:pt x="0" y="540004"/>
                    </a:cubicBezTo>
                    <a:close/>
                  </a:path>
                </a:pathLst>
              </a:custGeom>
              <a:solidFill>
                <a:srgbClr val="708966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1156208" cy="1156208"/>
              </a:xfrm>
              <a:custGeom>
                <a:avLst/>
                <a:gdLst/>
                <a:ahLst/>
                <a:cxnLst/>
                <a:rect l="l" t="t" r="r" b="b"/>
                <a:pathLst>
                  <a:path w="1156208" h="1156208">
                    <a:moveTo>
                      <a:pt x="0" y="578104"/>
                    </a:moveTo>
                    <a:cubicBezTo>
                      <a:pt x="0" y="258826"/>
                      <a:pt x="258826" y="0"/>
                      <a:pt x="578104" y="0"/>
                    </a:cubicBezTo>
                    <a:lnTo>
                      <a:pt x="578104" y="38100"/>
                    </a:lnTo>
                    <a:lnTo>
                      <a:pt x="578104" y="0"/>
                    </a:lnTo>
                    <a:cubicBezTo>
                      <a:pt x="897382" y="0"/>
                      <a:pt x="1156208" y="258826"/>
                      <a:pt x="1156208" y="578104"/>
                    </a:cubicBezTo>
                    <a:lnTo>
                      <a:pt x="1118108" y="578104"/>
                    </a:lnTo>
                    <a:lnTo>
                      <a:pt x="1156208" y="578104"/>
                    </a:lnTo>
                    <a:cubicBezTo>
                      <a:pt x="1156208" y="897382"/>
                      <a:pt x="897382" y="1156208"/>
                      <a:pt x="578104" y="1156208"/>
                    </a:cubicBezTo>
                    <a:lnTo>
                      <a:pt x="578104" y="1118108"/>
                    </a:lnTo>
                    <a:lnTo>
                      <a:pt x="578104" y="1156208"/>
                    </a:lnTo>
                    <a:cubicBezTo>
                      <a:pt x="258826" y="1156208"/>
                      <a:pt x="0" y="897382"/>
                      <a:pt x="0" y="578104"/>
                    </a:cubicBezTo>
                    <a:lnTo>
                      <a:pt x="38100" y="578104"/>
                    </a:lnTo>
                    <a:lnTo>
                      <a:pt x="76200" y="578104"/>
                    </a:lnTo>
                    <a:lnTo>
                      <a:pt x="38100" y="578104"/>
                    </a:lnTo>
                    <a:lnTo>
                      <a:pt x="0" y="578104"/>
                    </a:lnTo>
                    <a:moveTo>
                      <a:pt x="76200" y="578104"/>
                    </a:moveTo>
                    <a:cubicBezTo>
                      <a:pt x="76200" y="599186"/>
                      <a:pt x="59182" y="616204"/>
                      <a:pt x="38100" y="616204"/>
                    </a:cubicBezTo>
                    <a:cubicBezTo>
                      <a:pt x="17018" y="616204"/>
                      <a:pt x="0" y="599186"/>
                      <a:pt x="0" y="578104"/>
                    </a:cubicBezTo>
                    <a:cubicBezTo>
                      <a:pt x="0" y="557022"/>
                      <a:pt x="17018" y="540004"/>
                      <a:pt x="38100" y="540004"/>
                    </a:cubicBezTo>
                    <a:cubicBezTo>
                      <a:pt x="59182" y="540004"/>
                      <a:pt x="76200" y="557022"/>
                      <a:pt x="76200" y="578104"/>
                    </a:cubicBezTo>
                    <a:cubicBezTo>
                      <a:pt x="76200" y="855345"/>
                      <a:pt x="300863" y="1080008"/>
                      <a:pt x="578104" y="1080008"/>
                    </a:cubicBezTo>
                    <a:cubicBezTo>
                      <a:pt x="855345" y="1080008"/>
                      <a:pt x="1080008" y="855345"/>
                      <a:pt x="1080008" y="578104"/>
                    </a:cubicBezTo>
                    <a:cubicBezTo>
                      <a:pt x="1080008" y="300863"/>
                      <a:pt x="855345" y="76200"/>
                      <a:pt x="578104" y="76200"/>
                    </a:cubicBezTo>
                    <a:lnTo>
                      <a:pt x="578104" y="38100"/>
                    </a:lnTo>
                    <a:lnTo>
                      <a:pt x="578104" y="76200"/>
                    </a:lnTo>
                    <a:cubicBezTo>
                      <a:pt x="300863" y="76200"/>
                      <a:pt x="76200" y="300863"/>
                      <a:pt x="76200" y="578104"/>
                    </a:cubicBezTo>
                    <a:close/>
                  </a:path>
                </a:pathLst>
              </a:custGeom>
              <a:solidFill>
                <a:srgbClr val="708966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80010" y="300245"/>
              <a:ext cx="1164270" cy="723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思源黑体-粗体 Heavy"/>
                </a:rPr>
                <a:t>01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04296" y="500094"/>
            <a:ext cx="4572258" cy="940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5"/>
              </a:lnSpc>
            </a:pPr>
            <a:r>
              <a:rPr lang="en-US" sz="5400">
                <a:solidFill>
                  <a:srgbClr val="708966"/>
                </a:solidFill>
                <a:ea typeface="思源黑体-超粗体 Medium"/>
              </a:rPr>
              <a:t>完成情况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04296" y="1364449"/>
            <a:ext cx="4572258" cy="431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5"/>
              </a:lnSpc>
            </a:pPr>
            <a:r>
              <a:rPr lang="en-US" sz="2400" dirty="0">
                <a:solidFill>
                  <a:srgbClr val="333333">
                    <a:alpha val="69804"/>
                  </a:srgbClr>
                </a:solidFill>
                <a:latin typeface="Arimo" panose="020B0604020202020204"/>
              </a:rPr>
              <a:t> </a:t>
            </a:r>
            <a:r>
              <a:rPr lang="en-US" sz="2400" dirty="0">
                <a:solidFill>
                  <a:srgbClr val="708966">
                    <a:alpha val="69804"/>
                  </a:srgbClr>
                </a:solidFill>
                <a:latin typeface="Arimo" panose="020B0604020202020204"/>
              </a:rPr>
              <a:t>JOB COMPLETION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832912" y="2573702"/>
            <a:ext cx="4693763" cy="2304605"/>
            <a:chOff x="0" y="0"/>
            <a:chExt cx="6258351" cy="3072807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85725"/>
              <a:ext cx="6258351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60"/>
                </a:lnSpc>
              </a:pPr>
              <a:r>
                <a:rPr lang="en-US" sz="4000">
                  <a:solidFill>
                    <a:srgbClr val="595959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078526"/>
              <a:ext cx="6258351" cy="1994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25"/>
                </a:lnSpc>
              </a:pPr>
              <a:r>
                <a:rPr lang="en-US" sz="2100" spc="180">
                  <a:solidFill>
                    <a:srgbClr val="595959">
                      <a:alpha val="60000"/>
                    </a:srgbClr>
                  </a:solidFill>
                  <a:ea typeface="思源黑体 Light"/>
                </a:rPr>
                <a:t>演示文稿是一种实用的工具，可以是演示，演讲，报告等。大部分时间，它们都是在为 观众服务。它们有多种用途，是演讲和教学的有力工具。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832912" y="6165436"/>
            <a:ext cx="4693763" cy="2304605"/>
            <a:chOff x="0" y="0"/>
            <a:chExt cx="6258351" cy="3072807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85725"/>
              <a:ext cx="6258351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60"/>
                </a:lnSpc>
              </a:pPr>
              <a:r>
                <a:rPr lang="en-US" sz="4000">
                  <a:solidFill>
                    <a:srgbClr val="595959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1078526"/>
              <a:ext cx="6258351" cy="1994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25"/>
                </a:lnSpc>
              </a:pPr>
              <a:r>
                <a:rPr lang="en-US" sz="2100" spc="180">
                  <a:solidFill>
                    <a:srgbClr val="595959">
                      <a:alpha val="60000"/>
                    </a:srgbClr>
                  </a:solidFill>
                  <a:ea typeface="思源黑体 Light"/>
                </a:rPr>
                <a:t>演示文稿是一种实用的工具，可以是演示，演讲，报告等。大部分时间，它们都是在为 观众服务。它们有多种用途，是演讲和教学的有力工具。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311195" y="5296757"/>
            <a:ext cx="2937600" cy="68578"/>
            <a:chOff x="0" y="0"/>
            <a:chExt cx="3916800" cy="9143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916807" cy="91440"/>
            </a:xfrm>
            <a:custGeom>
              <a:avLst/>
              <a:gdLst/>
              <a:ahLst/>
              <a:cxnLst/>
              <a:rect l="l" t="t" r="r" b="b"/>
              <a:pathLst>
                <a:path w="3916807" h="91440">
                  <a:moveTo>
                    <a:pt x="0" y="45720"/>
                  </a:moveTo>
                  <a:cubicBezTo>
                    <a:pt x="0" y="20447"/>
                    <a:pt x="20447" y="0"/>
                    <a:pt x="45720" y="0"/>
                  </a:cubicBezTo>
                  <a:lnTo>
                    <a:pt x="3871087" y="0"/>
                  </a:lnTo>
                  <a:cubicBezTo>
                    <a:pt x="3896360" y="0"/>
                    <a:pt x="3916807" y="20447"/>
                    <a:pt x="3916807" y="45720"/>
                  </a:cubicBezTo>
                  <a:cubicBezTo>
                    <a:pt x="3916807" y="70993"/>
                    <a:pt x="3896360" y="91440"/>
                    <a:pt x="3871087" y="91440"/>
                  </a:cubicBezTo>
                  <a:lnTo>
                    <a:pt x="45720" y="91440"/>
                  </a:lnTo>
                  <a:cubicBezTo>
                    <a:pt x="20447" y="91440"/>
                    <a:pt x="0" y="70993"/>
                    <a:pt x="0" y="45720"/>
                  </a:cubicBezTo>
                  <a:close/>
                </a:path>
              </a:pathLst>
            </a:custGeom>
            <a:solidFill>
              <a:srgbClr val="7C9173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7311195" y="2573702"/>
            <a:ext cx="4693763" cy="2304605"/>
            <a:chOff x="0" y="0"/>
            <a:chExt cx="6258351" cy="3072807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85725"/>
              <a:ext cx="6258351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60"/>
                </a:lnSpc>
              </a:pPr>
              <a:r>
                <a:rPr lang="en-US" sz="4000">
                  <a:solidFill>
                    <a:srgbClr val="595959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1078526"/>
              <a:ext cx="6258351" cy="1994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25"/>
                </a:lnSpc>
              </a:pPr>
              <a:r>
                <a:rPr lang="en-US" sz="2100" spc="180">
                  <a:solidFill>
                    <a:srgbClr val="595959">
                      <a:alpha val="60000"/>
                    </a:srgbClr>
                  </a:solidFill>
                  <a:ea typeface="思源黑体 Light"/>
                </a:rPr>
                <a:t>演示文稿是一种实用的工具，可以是演示，演讲，报告等。大部分时间，它们都是在为 观众服务。它们有多种用途，是演讲和教学的有力工具。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7311195" y="6165436"/>
            <a:ext cx="4693763" cy="2304605"/>
            <a:chOff x="0" y="0"/>
            <a:chExt cx="6258351" cy="3072807"/>
          </a:xfrm>
        </p:grpSpPr>
        <p:sp>
          <p:nvSpPr>
            <p:cNvPr id="31" name="TextBox 31"/>
            <p:cNvSpPr txBox="1"/>
            <p:nvPr/>
          </p:nvSpPr>
          <p:spPr>
            <a:xfrm>
              <a:off x="0" y="-85725"/>
              <a:ext cx="6258351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60"/>
                </a:lnSpc>
              </a:pPr>
              <a:r>
                <a:rPr lang="en-US" sz="4000">
                  <a:solidFill>
                    <a:srgbClr val="595959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1078526"/>
              <a:ext cx="6258351" cy="1994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25"/>
                </a:lnSpc>
              </a:pPr>
              <a:r>
                <a:rPr lang="en-US" sz="2100" spc="180">
                  <a:solidFill>
                    <a:srgbClr val="595959">
                      <a:alpha val="60000"/>
                    </a:srgbClr>
                  </a:solidFill>
                  <a:ea typeface="思源黑体 Light"/>
                </a:rPr>
                <a:t>演示文稿是一种实用的工具，可以是演示，演讲，报告等。大部分时间，它们都是在为 观众服务。它们有多种用途，是演讲和教学的有力工具。</a:t>
              </a:r>
            </a:p>
          </p:txBody>
        </p:sp>
      </p:grpSp>
      <p:pic>
        <p:nvPicPr>
          <p:cNvPr id="34" name="图片 33" descr="徽标&#10;&#10;中度可信度描述已自动生成">
            <a:extLst>
              <a:ext uri="{FF2B5EF4-FFF2-40B4-BE49-F238E27FC236}">
                <a16:creationId xmlns:a16="http://schemas.microsoft.com/office/drawing/2014/main" id="{C61072B1-D541-6732-F95A-0A566A9DD8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63452" y="398059"/>
            <a:ext cx="3126880" cy="10422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8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7668" y="476012"/>
            <a:ext cx="17524570" cy="9334976"/>
            <a:chOff x="0" y="0"/>
            <a:chExt cx="23366094" cy="124466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66095" cy="12446635"/>
            </a:xfrm>
            <a:custGeom>
              <a:avLst/>
              <a:gdLst/>
              <a:ahLst/>
              <a:cxnLst/>
              <a:rect l="l" t="t" r="r" b="b"/>
              <a:pathLst>
                <a:path w="23366095" h="12446635">
                  <a:moveTo>
                    <a:pt x="0" y="733298"/>
                  </a:moveTo>
                  <a:cubicBezTo>
                    <a:pt x="0" y="328295"/>
                    <a:pt x="328295" y="0"/>
                    <a:pt x="733298" y="0"/>
                  </a:cubicBezTo>
                  <a:lnTo>
                    <a:pt x="22632797" y="0"/>
                  </a:lnTo>
                  <a:cubicBezTo>
                    <a:pt x="23037800" y="0"/>
                    <a:pt x="23366095" y="328295"/>
                    <a:pt x="23366095" y="733298"/>
                  </a:cubicBezTo>
                  <a:lnTo>
                    <a:pt x="23366095" y="11713337"/>
                  </a:lnTo>
                  <a:cubicBezTo>
                    <a:pt x="23366095" y="12118340"/>
                    <a:pt x="23037800" y="12446635"/>
                    <a:pt x="22632797" y="12446635"/>
                  </a:cubicBezTo>
                  <a:lnTo>
                    <a:pt x="733298" y="12446635"/>
                  </a:lnTo>
                  <a:cubicBezTo>
                    <a:pt x="328295" y="12446635"/>
                    <a:pt x="0" y="12118340"/>
                    <a:pt x="0" y="11713337"/>
                  </a:cubicBez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54546" y="2740978"/>
            <a:ext cx="7665033" cy="2400300"/>
            <a:chOff x="0" y="0"/>
            <a:chExt cx="10220044" cy="3200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220072" cy="3200400"/>
            </a:xfrm>
            <a:custGeom>
              <a:avLst/>
              <a:gdLst/>
              <a:ahLst/>
              <a:cxnLst/>
              <a:rect l="l" t="t" r="r" b="b"/>
              <a:pathLst>
                <a:path w="10220072" h="3200400">
                  <a:moveTo>
                    <a:pt x="0" y="493268"/>
                  </a:moveTo>
                  <a:cubicBezTo>
                    <a:pt x="0" y="220853"/>
                    <a:pt x="220853" y="0"/>
                    <a:pt x="493268" y="0"/>
                  </a:cubicBezTo>
                  <a:lnTo>
                    <a:pt x="9726803" y="0"/>
                  </a:lnTo>
                  <a:cubicBezTo>
                    <a:pt x="9999218" y="0"/>
                    <a:pt x="10220072" y="220853"/>
                    <a:pt x="10220072" y="493268"/>
                  </a:cubicBezTo>
                  <a:lnTo>
                    <a:pt x="10220072" y="2707132"/>
                  </a:lnTo>
                  <a:cubicBezTo>
                    <a:pt x="10220072" y="2979547"/>
                    <a:pt x="9999218" y="3200400"/>
                    <a:pt x="9726803" y="3200400"/>
                  </a:cubicBezTo>
                  <a:lnTo>
                    <a:pt x="493268" y="3200400"/>
                  </a:lnTo>
                  <a:cubicBezTo>
                    <a:pt x="220853" y="3200400"/>
                    <a:pt x="0" y="2979547"/>
                    <a:pt x="0" y="2707132"/>
                  </a:cubicBezTo>
                  <a:close/>
                </a:path>
              </a:pathLst>
            </a:custGeom>
            <a:solidFill>
              <a:srgbClr val="7C9173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54546" y="6300670"/>
            <a:ext cx="7665033" cy="2400300"/>
            <a:chOff x="0" y="0"/>
            <a:chExt cx="10220044" cy="3200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220072" cy="3200400"/>
            </a:xfrm>
            <a:custGeom>
              <a:avLst/>
              <a:gdLst/>
              <a:ahLst/>
              <a:cxnLst/>
              <a:rect l="l" t="t" r="r" b="b"/>
              <a:pathLst>
                <a:path w="10220072" h="3200400">
                  <a:moveTo>
                    <a:pt x="0" y="493268"/>
                  </a:moveTo>
                  <a:cubicBezTo>
                    <a:pt x="0" y="220853"/>
                    <a:pt x="220853" y="0"/>
                    <a:pt x="493268" y="0"/>
                  </a:cubicBezTo>
                  <a:lnTo>
                    <a:pt x="9726803" y="0"/>
                  </a:lnTo>
                  <a:cubicBezTo>
                    <a:pt x="9999218" y="0"/>
                    <a:pt x="10220072" y="220853"/>
                    <a:pt x="10220072" y="493268"/>
                  </a:cubicBezTo>
                  <a:lnTo>
                    <a:pt x="10220072" y="2707132"/>
                  </a:lnTo>
                  <a:cubicBezTo>
                    <a:pt x="10220072" y="2979547"/>
                    <a:pt x="9999218" y="3200400"/>
                    <a:pt x="9726803" y="3200400"/>
                  </a:cubicBezTo>
                  <a:lnTo>
                    <a:pt x="493268" y="3200400"/>
                  </a:lnTo>
                  <a:cubicBezTo>
                    <a:pt x="220853" y="3200400"/>
                    <a:pt x="0" y="2979547"/>
                    <a:pt x="0" y="2707132"/>
                  </a:cubicBezTo>
                  <a:close/>
                </a:path>
              </a:pathLst>
            </a:custGeom>
            <a:solidFill>
              <a:srgbClr val="7C9173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9634749" y="2740978"/>
            <a:ext cx="7665033" cy="2400300"/>
            <a:chOff x="0" y="0"/>
            <a:chExt cx="10220044" cy="3200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220072" cy="3200400"/>
            </a:xfrm>
            <a:custGeom>
              <a:avLst/>
              <a:gdLst/>
              <a:ahLst/>
              <a:cxnLst/>
              <a:rect l="l" t="t" r="r" b="b"/>
              <a:pathLst>
                <a:path w="10220072" h="3200400">
                  <a:moveTo>
                    <a:pt x="0" y="493268"/>
                  </a:moveTo>
                  <a:cubicBezTo>
                    <a:pt x="0" y="220853"/>
                    <a:pt x="220853" y="0"/>
                    <a:pt x="493268" y="0"/>
                  </a:cubicBezTo>
                  <a:lnTo>
                    <a:pt x="9726803" y="0"/>
                  </a:lnTo>
                  <a:cubicBezTo>
                    <a:pt x="9999218" y="0"/>
                    <a:pt x="10220072" y="220853"/>
                    <a:pt x="10220072" y="493268"/>
                  </a:cubicBezTo>
                  <a:lnTo>
                    <a:pt x="10220072" y="2707132"/>
                  </a:lnTo>
                  <a:cubicBezTo>
                    <a:pt x="10220072" y="2979547"/>
                    <a:pt x="9999218" y="3200400"/>
                    <a:pt x="9726803" y="3200400"/>
                  </a:cubicBezTo>
                  <a:lnTo>
                    <a:pt x="493268" y="3200400"/>
                  </a:lnTo>
                  <a:cubicBezTo>
                    <a:pt x="220853" y="3200400"/>
                    <a:pt x="0" y="2979547"/>
                    <a:pt x="0" y="2707132"/>
                  </a:cubicBezTo>
                  <a:close/>
                </a:path>
              </a:pathLst>
            </a:custGeom>
            <a:solidFill>
              <a:srgbClr val="7C9173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9634749" y="6300670"/>
            <a:ext cx="7665033" cy="2400300"/>
            <a:chOff x="0" y="0"/>
            <a:chExt cx="10220044" cy="3200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220072" cy="3200400"/>
            </a:xfrm>
            <a:custGeom>
              <a:avLst/>
              <a:gdLst/>
              <a:ahLst/>
              <a:cxnLst/>
              <a:rect l="l" t="t" r="r" b="b"/>
              <a:pathLst>
                <a:path w="10220072" h="3200400">
                  <a:moveTo>
                    <a:pt x="0" y="493268"/>
                  </a:moveTo>
                  <a:cubicBezTo>
                    <a:pt x="0" y="220853"/>
                    <a:pt x="220853" y="0"/>
                    <a:pt x="493268" y="0"/>
                  </a:cubicBezTo>
                  <a:lnTo>
                    <a:pt x="9726803" y="0"/>
                  </a:lnTo>
                  <a:cubicBezTo>
                    <a:pt x="9999218" y="0"/>
                    <a:pt x="10220072" y="220853"/>
                    <a:pt x="10220072" y="493268"/>
                  </a:cubicBezTo>
                  <a:lnTo>
                    <a:pt x="10220072" y="2707132"/>
                  </a:lnTo>
                  <a:cubicBezTo>
                    <a:pt x="10220072" y="2979547"/>
                    <a:pt x="9999218" y="3200400"/>
                    <a:pt x="9726803" y="3200400"/>
                  </a:cubicBezTo>
                  <a:lnTo>
                    <a:pt x="493268" y="3200400"/>
                  </a:lnTo>
                  <a:cubicBezTo>
                    <a:pt x="220853" y="3200400"/>
                    <a:pt x="0" y="2979547"/>
                    <a:pt x="0" y="2707132"/>
                  </a:cubicBezTo>
                  <a:close/>
                </a:path>
              </a:pathLst>
            </a:custGeom>
            <a:solidFill>
              <a:srgbClr val="7C9173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532091" y="713362"/>
            <a:ext cx="993217" cy="993217"/>
            <a:chOff x="0" y="0"/>
            <a:chExt cx="1324290" cy="1324290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324290" cy="1324290"/>
              <a:chOff x="0" y="0"/>
              <a:chExt cx="1156200" cy="11562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38100" y="38100"/>
                <a:ext cx="1080008" cy="1080008"/>
              </a:xfrm>
              <a:custGeom>
                <a:avLst/>
                <a:gdLst/>
                <a:ahLst/>
                <a:cxnLst/>
                <a:rect l="l" t="t" r="r" b="b"/>
                <a:pathLst>
                  <a:path w="1080008" h="1080008">
                    <a:moveTo>
                      <a:pt x="0" y="540004"/>
                    </a:moveTo>
                    <a:cubicBezTo>
                      <a:pt x="0" y="241808"/>
                      <a:pt x="241808" y="0"/>
                      <a:pt x="540004" y="0"/>
                    </a:cubicBezTo>
                    <a:cubicBezTo>
                      <a:pt x="838200" y="0"/>
                      <a:pt x="1080008" y="241808"/>
                      <a:pt x="1080008" y="540004"/>
                    </a:cubicBezTo>
                    <a:cubicBezTo>
                      <a:pt x="1080008" y="838200"/>
                      <a:pt x="838200" y="1080008"/>
                      <a:pt x="540004" y="1080008"/>
                    </a:cubicBezTo>
                    <a:cubicBezTo>
                      <a:pt x="241808" y="1080008"/>
                      <a:pt x="0" y="838200"/>
                      <a:pt x="0" y="540004"/>
                    </a:cubicBezTo>
                    <a:close/>
                  </a:path>
                </a:pathLst>
              </a:custGeom>
              <a:solidFill>
                <a:srgbClr val="708966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1156208" cy="1156208"/>
              </a:xfrm>
              <a:custGeom>
                <a:avLst/>
                <a:gdLst/>
                <a:ahLst/>
                <a:cxnLst/>
                <a:rect l="l" t="t" r="r" b="b"/>
                <a:pathLst>
                  <a:path w="1156208" h="1156208">
                    <a:moveTo>
                      <a:pt x="0" y="578104"/>
                    </a:moveTo>
                    <a:cubicBezTo>
                      <a:pt x="0" y="258826"/>
                      <a:pt x="258826" y="0"/>
                      <a:pt x="578104" y="0"/>
                    </a:cubicBezTo>
                    <a:lnTo>
                      <a:pt x="578104" y="38100"/>
                    </a:lnTo>
                    <a:lnTo>
                      <a:pt x="578104" y="0"/>
                    </a:lnTo>
                    <a:cubicBezTo>
                      <a:pt x="897382" y="0"/>
                      <a:pt x="1156208" y="258826"/>
                      <a:pt x="1156208" y="578104"/>
                    </a:cubicBezTo>
                    <a:lnTo>
                      <a:pt x="1118108" y="578104"/>
                    </a:lnTo>
                    <a:lnTo>
                      <a:pt x="1156208" y="578104"/>
                    </a:lnTo>
                    <a:cubicBezTo>
                      <a:pt x="1156208" y="897382"/>
                      <a:pt x="897382" y="1156208"/>
                      <a:pt x="578104" y="1156208"/>
                    </a:cubicBezTo>
                    <a:lnTo>
                      <a:pt x="578104" y="1118108"/>
                    </a:lnTo>
                    <a:lnTo>
                      <a:pt x="578104" y="1156208"/>
                    </a:lnTo>
                    <a:cubicBezTo>
                      <a:pt x="258826" y="1156208"/>
                      <a:pt x="0" y="897382"/>
                      <a:pt x="0" y="578104"/>
                    </a:cubicBezTo>
                    <a:lnTo>
                      <a:pt x="38100" y="578104"/>
                    </a:lnTo>
                    <a:lnTo>
                      <a:pt x="76200" y="578104"/>
                    </a:lnTo>
                    <a:lnTo>
                      <a:pt x="38100" y="578104"/>
                    </a:lnTo>
                    <a:lnTo>
                      <a:pt x="0" y="578104"/>
                    </a:lnTo>
                    <a:moveTo>
                      <a:pt x="76200" y="578104"/>
                    </a:moveTo>
                    <a:cubicBezTo>
                      <a:pt x="76200" y="599186"/>
                      <a:pt x="59182" y="616204"/>
                      <a:pt x="38100" y="616204"/>
                    </a:cubicBezTo>
                    <a:cubicBezTo>
                      <a:pt x="17018" y="616204"/>
                      <a:pt x="0" y="599186"/>
                      <a:pt x="0" y="578104"/>
                    </a:cubicBezTo>
                    <a:cubicBezTo>
                      <a:pt x="0" y="557022"/>
                      <a:pt x="17018" y="540004"/>
                      <a:pt x="38100" y="540004"/>
                    </a:cubicBezTo>
                    <a:cubicBezTo>
                      <a:pt x="59182" y="540004"/>
                      <a:pt x="76200" y="557022"/>
                      <a:pt x="76200" y="578104"/>
                    </a:cubicBezTo>
                    <a:cubicBezTo>
                      <a:pt x="76200" y="855345"/>
                      <a:pt x="300863" y="1080008"/>
                      <a:pt x="578104" y="1080008"/>
                    </a:cubicBezTo>
                    <a:cubicBezTo>
                      <a:pt x="855345" y="1080008"/>
                      <a:pt x="1080008" y="855345"/>
                      <a:pt x="1080008" y="578104"/>
                    </a:cubicBezTo>
                    <a:cubicBezTo>
                      <a:pt x="1080008" y="300863"/>
                      <a:pt x="855345" y="76200"/>
                      <a:pt x="578104" y="76200"/>
                    </a:cubicBezTo>
                    <a:lnTo>
                      <a:pt x="578104" y="38100"/>
                    </a:lnTo>
                    <a:lnTo>
                      <a:pt x="578104" y="76200"/>
                    </a:lnTo>
                    <a:cubicBezTo>
                      <a:pt x="300863" y="76200"/>
                      <a:pt x="76200" y="300863"/>
                      <a:pt x="76200" y="578104"/>
                    </a:cubicBezTo>
                    <a:close/>
                  </a:path>
                </a:pathLst>
              </a:custGeom>
              <a:solidFill>
                <a:srgbClr val="708966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80010" y="300245"/>
              <a:ext cx="1164270" cy="723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思源黑体-粗体 Heavy"/>
                </a:rPr>
                <a:t>01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04296" y="500094"/>
            <a:ext cx="4572258" cy="940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5"/>
              </a:lnSpc>
            </a:pPr>
            <a:r>
              <a:rPr lang="en-US" sz="5400">
                <a:solidFill>
                  <a:srgbClr val="708966"/>
                </a:solidFill>
                <a:ea typeface="思源黑体-超粗体 Medium"/>
              </a:rPr>
              <a:t>完成情况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04296" y="1364449"/>
            <a:ext cx="4572258" cy="431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5"/>
              </a:lnSpc>
            </a:pPr>
            <a:r>
              <a:rPr lang="en-US" sz="2400" dirty="0">
                <a:solidFill>
                  <a:srgbClr val="333333">
                    <a:alpha val="69804"/>
                  </a:srgbClr>
                </a:solidFill>
                <a:latin typeface="Arimo" panose="020B0604020202020204"/>
              </a:rPr>
              <a:t> </a:t>
            </a:r>
            <a:r>
              <a:rPr lang="en-US" sz="2400" dirty="0">
                <a:solidFill>
                  <a:srgbClr val="708966">
                    <a:alpha val="69804"/>
                  </a:srgbClr>
                </a:solidFill>
                <a:latin typeface="Arimo" panose="020B0604020202020204"/>
              </a:rPr>
              <a:t>JOB COMPLETION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293100" y="4494020"/>
            <a:ext cx="993217" cy="993217"/>
            <a:chOff x="0" y="0"/>
            <a:chExt cx="1324290" cy="1324290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1324290" cy="1324290"/>
              <a:chOff x="0" y="0"/>
              <a:chExt cx="1156200" cy="11562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38100" y="38100"/>
                <a:ext cx="1080008" cy="1080008"/>
              </a:xfrm>
              <a:custGeom>
                <a:avLst/>
                <a:gdLst/>
                <a:ahLst/>
                <a:cxnLst/>
                <a:rect l="l" t="t" r="r" b="b"/>
                <a:pathLst>
                  <a:path w="1080008" h="1080008">
                    <a:moveTo>
                      <a:pt x="0" y="540004"/>
                    </a:moveTo>
                    <a:cubicBezTo>
                      <a:pt x="0" y="241808"/>
                      <a:pt x="241808" y="0"/>
                      <a:pt x="540004" y="0"/>
                    </a:cubicBezTo>
                    <a:cubicBezTo>
                      <a:pt x="838200" y="0"/>
                      <a:pt x="1080008" y="241808"/>
                      <a:pt x="1080008" y="540004"/>
                    </a:cubicBezTo>
                    <a:cubicBezTo>
                      <a:pt x="1080008" y="838200"/>
                      <a:pt x="838200" y="1080008"/>
                      <a:pt x="540004" y="1080008"/>
                    </a:cubicBezTo>
                    <a:cubicBezTo>
                      <a:pt x="241808" y="1080008"/>
                      <a:pt x="0" y="838200"/>
                      <a:pt x="0" y="540004"/>
                    </a:cubicBezTo>
                    <a:close/>
                  </a:path>
                </a:pathLst>
              </a:custGeom>
              <a:solidFill>
                <a:srgbClr val="708966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1156208" cy="1156208"/>
              </a:xfrm>
              <a:custGeom>
                <a:avLst/>
                <a:gdLst/>
                <a:ahLst/>
                <a:cxnLst/>
                <a:rect l="l" t="t" r="r" b="b"/>
                <a:pathLst>
                  <a:path w="1156208" h="1156208">
                    <a:moveTo>
                      <a:pt x="0" y="578104"/>
                    </a:moveTo>
                    <a:cubicBezTo>
                      <a:pt x="0" y="258826"/>
                      <a:pt x="258826" y="0"/>
                      <a:pt x="578104" y="0"/>
                    </a:cubicBezTo>
                    <a:lnTo>
                      <a:pt x="578104" y="38100"/>
                    </a:lnTo>
                    <a:lnTo>
                      <a:pt x="578104" y="0"/>
                    </a:lnTo>
                    <a:cubicBezTo>
                      <a:pt x="897382" y="0"/>
                      <a:pt x="1156208" y="258826"/>
                      <a:pt x="1156208" y="578104"/>
                    </a:cubicBezTo>
                    <a:lnTo>
                      <a:pt x="1118108" y="578104"/>
                    </a:lnTo>
                    <a:lnTo>
                      <a:pt x="1156208" y="578104"/>
                    </a:lnTo>
                    <a:cubicBezTo>
                      <a:pt x="1156208" y="897382"/>
                      <a:pt x="897382" y="1156208"/>
                      <a:pt x="578104" y="1156208"/>
                    </a:cubicBezTo>
                    <a:lnTo>
                      <a:pt x="578104" y="1118108"/>
                    </a:lnTo>
                    <a:lnTo>
                      <a:pt x="578104" y="1156208"/>
                    </a:lnTo>
                    <a:cubicBezTo>
                      <a:pt x="258826" y="1156208"/>
                      <a:pt x="0" y="897382"/>
                      <a:pt x="0" y="578104"/>
                    </a:cubicBezTo>
                    <a:lnTo>
                      <a:pt x="38100" y="578104"/>
                    </a:lnTo>
                    <a:lnTo>
                      <a:pt x="76200" y="578104"/>
                    </a:lnTo>
                    <a:lnTo>
                      <a:pt x="38100" y="578104"/>
                    </a:lnTo>
                    <a:lnTo>
                      <a:pt x="0" y="578104"/>
                    </a:lnTo>
                    <a:moveTo>
                      <a:pt x="76200" y="578104"/>
                    </a:moveTo>
                    <a:cubicBezTo>
                      <a:pt x="76200" y="599186"/>
                      <a:pt x="59182" y="616204"/>
                      <a:pt x="38100" y="616204"/>
                    </a:cubicBezTo>
                    <a:cubicBezTo>
                      <a:pt x="17018" y="616204"/>
                      <a:pt x="0" y="599186"/>
                      <a:pt x="0" y="578104"/>
                    </a:cubicBezTo>
                    <a:cubicBezTo>
                      <a:pt x="0" y="557022"/>
                      <a:pt x="17018" y="540004"/>
                      <a:pt x="38100" y="540004"/>
                    </a:cubicBezTo>
                    <a:cubicBezTo>
                      <a:pt x="59182" y="540004"/>
                      <a:pt x="76200" y="557022"/>
                      <a:pt x="76200" y="578104"/>
                    </a:cubicBezTo>
                    <a:cubicBezTo>
                      <a:pt x="76200" y="855345"/>
                      <a:pt x="300863" y="1080008"/>
                      <a:pt x="578104" y="1080008"/>
                    </a:cubicBezTo>
                    <a:cubicBezTo>
                      <a:pt x="855345" y="1080008"/>
                      <a:pt x="1080008" y="855345"/>
                      <a:pt x="1080008" y="578104"/>
                    </a:cubicBezTo>
                    <a:cubicBezTo>
                      <a:pt x="1080008" y="300863"/>
                      <a:pt x="855345" y="76200"/>
                      <a:pt x="578104" y="76200"/>
                    </a:cubicBezTo>
                    <a:lnTo>
                      <a:pt x="578104" y="38100"/>
                    </a:lnTo>
                    <a:lnTo>
                      <a:pt x="578104" y="76200"/>
                    </a:lnTo>
                    <a:cubicBezTo>
                      <a:pt x="300863" y="76200"/>
                      <a:pt x="76200" y="300863"/>
                      <a:pt x="76200" y="578104"/>
                    </a:cubicBezTo>
                    <a:close/>
                  </a:path>
                </a:pathLst>
              </a:custGeom>
              <a:solidFill>
                <a:srgbClr val="708966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80010" y="300245"/>
              <a:ext cx="1164270" cy="723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思源黑体-粗体 Heavy"/>
                </a:rPr>
                <a:t>02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757929" y="4494020"/>
            <a:ext cx="993217" cy="993217"/>
            <a:chOff x="0" y="0"/>
            <a:chExt cx="1324290" cy="1324290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1324290" cy="1324290"/>
              <a:chOff x="0" y="0"/>
              <a:chExt cx="1156200" cy="11562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38100" y="38100"/>
                <a:ext cx="1080008" cy="1080008"/>
              </a:xfrm>
              <a:custGeom>
                <a:avLst/>
                <a:gdLst/>
                <a:ahLst/>
                <a:cxnLst/>
                <a:rect l="l" t="t" r="r" b="b"/>
                <a:pathLst>
                  <a:path w="1080008" h="1080008">
                    <a:moveTo>
                      <a:pt x="0" y="540004"/>
                    </a:moveTo>
                    <a:cubicBezTo>
                      <a:pt x="0" y="241808"/>
                      <a:pt x="241808" y="0"/>
                      <a:pt x="540004" y="0"/>
                    </a:cubicBezTo>
                    <a:cubicBezTo>
                      <a:pt x="838200" y="0"/>
                      <a:pt x="1080008" y="241808"/>
                      <a:pt x="1080008" y="540004"/>
                    </a:cubicBezTo>
                    <a:cubicBezTo>
                      <a:pt x="1080008" y="838200"/>
                      <a:pt x="838200" y="1080008"/>
                      <a:pt x="540004" y="1080008"/>
                    </a:cubicBezTo>
                    <a:cubicBezTo>
                      <a:pt x="241808" y="1080008"/>
                      <a:pt x="0" y="838200"/>
                      <a:pt x="0" y="540004"/>
                    </a:cubicBezTo>
                    <a:close/>
                  </a:path>
                </a:pathLst>
              </a:custGeom>
              <a:solidFill>
                <a:srgbClr val="70896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0"/>
                <a:ext cx="1156208" cy="1156208"/>
              </a:xfrm>
              <a:custGeom>
                <a:avLst/>
                <a:gdLst/>
                <a:ahLst/>
                <a:cxnLst/>
                <a:rect l="l" t="t" r="r" b="b"/>
                <a:pathLst>
                  <a:path w="1156208" h="1156208">
                    <a:moveTo>
                      <a:pt x="0" y="578104"/>
                    </a:moveTo>
                    <a:cubicBezTo>
                      <a:pt x="0" y="258826"/>
                      <a:pt x="258826" y="0"/>
                      <a:pt x="578104" y="0"/>
                    </a:cubicBezTo>
                    <a:lnTo>
                      <a:pt x="578104" y="38100"/>
                    </a:lnTo>
                    <a:lnTo>
                      <a:pt x="578104" y="0"/>
                    </a:lnTo>
                    <a:cubicBezTo>
                      <a:pt x="897382" y="0"/>
                      <a:pt x="1156208" y="258826"/>
                      <a:pt x="1156208" y="578104"/>
                    </a:cubicBezTo>
                    <a:lnTo>
                      <a:pt x="1118108" y="578104"/>
                    </a:lnTo>
                    <a:lnTo>
                      <a:pt x="1156208" y="578104"/>
                    </a:lnTo>
                    <a:cubicBezTo>
                      <a:pt x="1156208" y="897382"/>
                      <a:pt x="897382" y="1156208"/>
                      <a:pt x="578104" y="1156208"/>
                    </a:cubicBezTo>
                    <a:lnTo>
                      <a:pt x="578104" y="1118108"/>
                    </a:lnTo>
                    <a:lnTo>
                      <a:pt x="578104" y="1156208"/>
                    </a:lnTo>
                    <a:cubicBezTo>
                      <a:pt x="258826" y="1156208"/>
                      <a:pt x="0" y="897382"/>
                      <a:pt x="0" y="578104"/>
                    </a:cubicBezTo>
                    <a:lnTo>
                      <a:pt x="38100" y="578104"/>
                    </a:lnTo>
                    <a:lnTo>
                      <a:pt x="76200" y="578104"/>
                    </a:lnTo>
                    <a:lnTo>
                      <a:pt x="38100" y="578104"/>
                    </a:lnTo>
                    <a:lnTo>
                      <a:pt x="0" y="578104"/>
                    </a:lnTo>
                    <a:moveTo>
                      <a:pt x="76200" y="578104"/>
                    </a:moveTo>
                    <a:cubicBezTo>
                      <a:pt x="76200" y="599186"/>
                      <a:pt x="59182" y="616204"/>
                      <a:pt x="38100" y="616204"/>
                    </a:cubicBezTo>
                    <a:cubicBezTo>
                      <a:pt x="17018" y="616204"/>
                      <a:pt x="0" y="599186"/>
                      <a:pt x="0" y="578104"/>
                    </a:cubicBezTo>
                    <a:cubicBezTo>
                      <a:pt x="0" y="557022"/>
                      <a:pt x="17018" y="540004"/>
                      <a:pt x="38100" y="540004"/>
                    </a:cubicBezTo>
                    <a:cubicBezTo>
                      <a:pt x="59182" y="540004"/>
                      <a:pt x="76200" y="557022"/>
                      <a:pt x="76200" y="578104"/>
                    </a:cubicBezTo>
                    <a:cubicBezTo>
                      <a:pt x="76200" y="855345"/>
                      <a:pt x="300863" y="1080008"/>
                      <a:pt x="578104" y="1080008"/>
                    </a:cubicBezTo>
                    <a:cubicBezTo>
                      <a:pt x="855345" y="1080008"/>
                      <a:pt x="1080008" y="855345"/>
                      <a:pt x="1080008" y="578104"/>
                    </a:cubicBezTo>
                    <a:cubicBezTo>
                      <a:pt x="1080008" y="300863"/>
                      <a:pt x="855345" y="76200"/>
                      <a:pt x="578104" y="76200"/>
                    </a:cubicBezTo>
                    <a:lnTo>
                      <a:pt x="578104" y="38100"/>
                    </a:lnTo>
                    <a:lnTo>
                      <a:pt x="578104" y="76200"/>
                    </a:lnTo>
                    <a:cubicBezTo>
                      <a:pt x="300863" y="76200"/>
                      <a:pt x="76200" y="300863"/>
                      <a:pt x="76200" y="578104"/>
                    </a:cubicBezTo>
                    <a:close/>
                  </a:path>
                </a:pathLst>
              </a:custGeom>
              <a:solidFill>
                <a:srgbClr val="708966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80010" y="300245"/>
              <a:ext cx="1164270" cy="723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思源黑体-粗体 Heavy"/>
                </a:rPr>
                <a:t>01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293100" y="5961247"/>
            <a:ext cx="993217" cy="993217"/>
            <a:chOff x="0" y="0"/>
            <a:chExt cx="1324290" cy="1324290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1324290" cy="1324290"/>
              <a:chOff x="0" y="0"/>
              <a:chExt cx="1156200" cy="11562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38100" y="38100"/>
                <a:ext cx="1080008" cy="1080008"/>
              </a:xfrm>
              <a:custGeom>
                <a:avLst/>
                <a:gdLst/>
                <a:ahLst/>
                <a:cxnLst/>
                <a:rect l="l" t="t" r="r" b="b"/>
                <a:pathLst>
                  <a:path w="1080008" h="1080008">
                    <a:moveTo>
                      <a:pt x="0" y="540004"/>
                    </a:moveTo>
                    <a:cubicBezTo>
                      <a:pt x="0" y="241808"/>
                      <a:pt x="241808" y="0"/>
                      <a:pt x="540004" y="0"/>
                    </a:cubicBezTo>
                    <a:cubicBezTo>
                      <a:pt x="838200" y="0"/>
                      <a:pt x="1080008" y="241808"/>
                      <a:pt x="1080008" y="540004"/>
                    </a:cubicBezTo>
                    <a:cubicBezTo>
                      <a:pt x="1080008" y="838200"/>
                      <a:pt x="838200" y="1080008"/>
                      <a:pt x="540004" y="1080008"/>
                    </a:cubicBezTo>
                    <a:cubicBezTo>
                      <a:pt x="241808" y="1080008"/>
                      <a:pt x="0" y="838200"/>
                      <a:pt x="0" y="540004"/>
                    </a:cubicBezTo>
                    <a:close/>
                  </a:path>
                </a:pathLst>
              </a:custGeom>
              <a:solidFill>
                <a:srgbClr val="708966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0"/>
                <a:ext cx="1156208" cy="1156208"/>
              </a:xfrm>
              <a:custGeom>
                <a:avLst/>
                <a:gdLst/>
                <a:ahLst/>
                <a:cxnLst/>
                <a:rect l="l" t="t" r="r" b="b"/>
                <a:pathLst>
                  <a:path w="1156208" h="1156208">
                    <a:moveTo>
                      <a:pt x="0" y="578104"/>
                    </a:moveTo>
                    <a:cubicBezTo>
                      <a:pt x="0" y="258826"/>
                      <a:pt x="258826" y="0"/>
                      <a:pt x="578104" y="0"/>
                    </a:cubicBezTo>
                    <a:lnTo>
                      <a:pt x="578104" y="38100"/>
                    </a:lnTo>
                    <a:lnTo>
                      <a:pt x="578104" y="0"/>
                    </a:lnTo>
                    <a:cubicBezTo>
                      <a:pt x="897382" y="0"/>
                      <a:pt x="1156208" y="258826"/>
                      <a:pt x="1156208" y="578104"/>
                    </a:cubicBezTo>
                    <a:lnTo>
                      <a:pt x="1118108" y="578104"/>
                    </a:lnTo>
                    <a:lnTo>
                      <a:pt x="1156208" y="578104"/>
                    </a:lnTo>
                    <a:cubicBezTo>
                      <a:pt x="1156208" y="897382"/>
                      <a:pt x="897382" y="1156208"/>
                      <a:pt x="578104" y="1156208"/>
                    </a:cubicBezTo>
                    <a:lnTo>
                      <a:pt x="578104" y="1118108"/>
                    </a:lnTo>
                    <a:lnTo>
                      <a:pt x="578104" y="1156208"/>
                    </a:lnTo>
                    <a:cubicBezTo>
                      <a:pt x="258826" y="1156208"/>
                      <a:pt x="0" y="897382"/>
                      <a:pt x="0" y="578104"/>
                    </a:cubicBezTo>
                    <a:lnTo>
                      <a:pt x="38100" y="578104"/>
                    </a:lnTo>
                    <a:lnTo>
                      <a:pt x="76200" y="578104"/>
                    </a:lnTo>
                    <a:lnTo>
                      <a:pt x="38100" y="578104"/>
                    </a:lnTo>
                    <a:lnTo>
                      <a:pt x="0" y="578104"/>
                    </a:lnTo>
                    <a:moveTo>
                      <a:pt x="76200" y="578104"/>
                    </a:moveTo>
                    <a:cubicBezTo>
                      <a:pt x="76200" y="599186"/>
                      <a:pt x="59182" y="616204"/>
                      <a:pt x="38100" y="616204"/>
                    </a:cubicBezTo>
                    <a:cubicBezTo>
                      <a:pt x="17018" y="616204"/>
                      <a:pt x="0" y="599186"/>
                      <a:pt x="0" y="578104"/>
                    </a:cubicBezTo>
                    <a:cubicBezTo>
                      <a:pt x="0" y="557022"/>
                      <a:pt x="17018" y="540004"/>
                      <a:pt x="38100" y="540004"/>
                    </a:cubicBezTo>
                    <a:cubicBezTo>
                      <a:pt x="59182" y="540004"/>
                      <a:pt x="76200" y="557022"/>
                      <a:pt x="76200" y="578104"/>
                    </a:cubicBezTo>
                    <a:cubicBezTo>
                      <a:pt x="76200" y="855345"/>
                      <a:pt x="300863" y="1080008"/>
                      <a:pt x="578104" y="1080008"/>
                    </a:cubicBezTo>
                    <a:cubicBezTo>
                      <a:pt x="855345" y="1080008"/>
                      <a:pt x="1080008" y="855345"/>
                      <a:pt x="1080008" y="578104"/>
                    </a:cubicBezTo>
                    <a:cubicBezTo>
                      <a:pt x="1080008" y="300863"/>
                      <a:pt x="855345" y="76200"/>
                      <a:pt x="578104" y="76200"/>
                    </a:cubicBezTo>
                    <a:lnTo>
                      <a:pt x="578104" y="38100"/>
                    </a:lnTo>
                    <a:lnTo>
                      <a:pt x="578104" y="76200"/>
                    </a:lnTo>
                    <a:cubicBezTo>
                      <a:pt x="300863" y="76200"/>
                      <a:pt x="76200" y="300863"/>
                      <a:pt x="76200" y="578104"/>
                    </a:cubicBezTo>
                    <a:close/>
                  </a:path>
                </a:pathLst>
              </a:custGeom>
              <a:solidFill>
                <a:srgbClr val="708966"/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80010" y="300245"/>
              <a:ext cx="1164270" cy="723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思源黑体-粗体 Heavy"/>
                </a:rPr>
                <a:t>04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7757929" y="5961247"/>
            <a:ext cx="993217" cy="993217"/>
            <a:chOff x="0" y="0"/>
            <a:chExt cx="1324290" cy="1324290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1324290" cy="1324290"/>
              <a:chOff x="0" y="0"/>
              <a:chExt cx="1156200" cy="11562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38100" y="38100"/>
                <a:ext cx="1080008" cy="1080008"/>
              </a:xfrm>
              <a:custGeom>
                <a:avLst/>
                <a:gdLst/>
                <a:ahLst/>
                <a:cxnLst/>
                <a:rect l="l" t="t" r="r" b="b"/>
                <a:pathLst>
                  <a:path w="1080008" h="1080008">
                    <a:moveTo>
                      <a:pt x="0" y="540004"/>
                    </a:moveTo>
                    <a:cubicBezTo>
                      <a:pt x="0" y="241808"/>
                      <a:pt x="241808" y="0"/>
                      <a:pt x="540004" y="0"/>
                    </a:cubicBezTo>
                    <a:cubicBezTo>
                      <a:pt x="838200" y="0"/>
                      <a:pt x="1080008" y="241808"/>
                      <a:pt x="1080008" y="540004"/>
                    </a:cubicBezTo>
                    <a:cubicBezTo>
                      <a:pt x="1080008" y="838200"/>
                      <a:pt x="838200" y="1080008"/>
                      <a:pt x="540004" y="1080008"/>
                    </a:cubicBezTo>
                    <a:cubicBezTo>
                      <a:pt x="241808" y="1080008"/>
                      <a:pt x="0" y="838200"/>
                      <a:pt x="0" y="540004"/>
                    </a:cubicBezTo>
                    <a:close/>
                  </a:path>
                </a:pathLst>
              </a:custGeom>
              <a:solidFill>
                <a:srgbClr val="708966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0"/>
                <a:ext cx="1156208" cy="1156208"/>
              </a:xfrm>
              <a:custGeom>
                <a:avLst/>
                <a:gdLst/>
                <a:ahLst/>
                <a:cxnLst/>
                <a:rect l="l" t="t" r="r" b="b"/>
                <a:pathLst>
                  <a:path w="1156208" h="1156208">
                    <a:moveTo>
                      <a:pt x="0" y="578104"/>
                    </a:moveTo>
                    <a:cubicBezTo>
                      <a:pt x="0" y="258826"/>
                      <a:pt x="258826" y="0"/>
                      <a:pt x="578104" y="0"/>
                    </a:cubicBezTo>
                    <a:lnTo>
                      <a:pt x="578104" y="38100"/>
                    </a:lnTo>
                    <a:lnTo>
                      <a:pt x="578104" y="0"/>
                    </a:lnTo>
                    <a:cubicBezTo>
                      <a:pt x="897382" y="0"/>
                      <a:pt x="1156208" y="258826"/>
                      <a:pt x="1156208" y="578104"/>
                    </a:cubicBezTo>
                    <a:lnTo>
                      <a:pt x="1118108" y="578104"/>
                    </a:lnTo>
                    <a:lnTo>
                      <a:pt x="1156208" y="578104"/>
                    </a:lnTo>
                    <a:cubicBezTo>
                      <a:pt x="1156208" y="897382"/>
                      <a:pt x="897382" y="1156208"/>
                      <a:pt x="578104" y="1156208"/>
                    </a:cubicBezTo>
                    <a:lnTo>
                      <a:pt x="578104" y="1118108"/>
                    </a:lnTo>
                    <a:lnTo>
                      <a:pt x="578104" y="1156208"/>
                    </a:lnTo>
                    <a:cubicBezTo>
                      <a:pt x="258826" y="1156208"/>
                      <a:pt x="0" y="897382"/>
                      <a:pt x="0" y="578104"/>
                    </a:cubicBezTo>
                    <a:lnTo>
                      <a:pt x="38100" y="578104"/>
                    </a:lnTo>
                    <a:lnTo>
                      <a:pt x="76200" y="578104"/>
                    </a:lnTo>
                    <a:lnTo>
                      <a:pt x="38100" y="578104"/>
                    </a:lnTo>
                    <a:lnTo>
                      <a:pt x="0" y="578104"/>
                    </a:lnTo>
                    <a:moveTo>
                      <a:pt x="76200" y="578104"/>
                    </a:moveTo>
                    <a:cubicBezTo>
                      <a:pt x="76200" y="599186"/>
                      <a:pt x="59182" y="616204"/>
                      <a:pt x="38100" y="616204"/>
                    </a:cubicBezTo>
                    <a:cubicBezTo>
                      <a:pt x="17018" y="616204"/>
                      <a:pt x="0" y="599186"/>
                      <a:pt x="0" y="578104"/>
                    </a:cubicBezTo>
                    <a:cubicBezTo>
                      <a:pt x="0" y="557022"/>
                      <a:pt x="17018" y="540004"/>
                      <a:pt x="38100" y="540004"/>
                    </a:cubicBezTo>
                    <a:cubicBezTo>
                      <a:pt x="59182" y="540004"/>
                      <a:pt x="76200" y="557022"/>
                      <a:pt x="76200" y="578104"/>
                    </a:cubicBezTo>
                    <a:cubicBezTo>
                      <a:pt x="76200" y="855345"/>
                      <a:pt x="300863" y="1080008"/>
                      <a:pt x="578104" y="1080008"/>
                    </a:cubicBezTo>
                    <a:cubicBezTo>
                      <a:pt x="855345" y="1080008"/>
                      <a:pt x="1080008" y="855345"/>
                      <a:pt x="1080008" y="578104"/>
                    </a:cubicBezTo>
                    <a:cubicBezTo>
                      <a:pt x="1080008" y="300863"/>
                      <a:pt x="855345" y="76200"/>
                      <a:pt x="578104" y="76200"/>
                    </a:cubicBezTo>
                    <a:lnTo>
                      <a:pt x="578104" y="38100"/>
                    </a:lnTo>
                    <a:lnTo>
                      <a:pt x="578104" y="76200"/>
                    </a:lnTo>
                    <a:cubicBezTo>
                      <a:pt x="300863" y="76200"/>
                      <a:pt x="76200" y="300863"/>
                      <a:pt x="76200" y="578104"/>
                    </a:cubicBezTo>
                    <a:close/>
                  </a:path>
                </a:pathLst>
              </a:custGeom>
              <a:solidFill>
                <a:srgbClr val="708966"/>
              </a:solidFill>
            </p:spPr>
          </p:sp>
        </p:grpSp>
        <p:sp>
          <p:nvSpPr>
            <p:cNvPr id="38" name="TextBox 38"/>
            <p:cNvSpPr txBox="1"/>
            <p:nvPr/>
          </p:nvSpPr>
          <p:spPr>
            <a:xfrm>
              <a:off x="80010" y="300245"/>
              <a:ext cx="1164270" cy="723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思源黑体-粗体 Heavy"/>
                </a:rPr>
                <a:t>03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491508" y="2926358"/>
            <a:ext cx="6591109" cy="1923605"/>
            <a:chOff x="0" y="0"/>
            <a:chExt cx="8788145" cy="2564807"/>
          </a:xfrm>
        </p:grpSpPr>
        <p:sp>
          <p:nvSpPr>
            <p:cNvPr id="40" name="TextBox 40"/>
            <p:cNvSpPr txBox="1"/>
            <p:nvPr/>
          </p:nvSpPr>
          <p:spPr>
            <a:xfrm>
              <a:off x="0" y="-85725"/>
              <a:ext cx="8788145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60"/>
                </a:lnSpc>
              </a:pPr>
              <a:r>
                <a:rPr lang="en-US" sz="4000">
                  <a:solidFill>
                    <a:srgbClr val="FFFFFF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1078526"/>
              <a:ext cx="8788145" cy="1486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25"/>
                </a:lnSpc>
              </a:pPr>
              <a:r>
                <a:rPr lang="en-US" sz="2100" spc="180">
                  <a:solidFill>
                    <a:srgbClr val="FFFFFF"/>
                  </a:solidFill>
                  <a:ea typeface="思源黑体 Light"/>
                </a:rPr>
                <a:t>演示文稿是一种实用的工具，可以是演示，演讲，报告等。大部分时间，它们都是在为 观众服务。它们有多种用途，是演讲和教学的有力工具。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0286318" y="2979326"/>
            <a:ext cx="6591109" cy="1923605"/>
            <a:chOff x="0" y="0"/>
            <a:chExt cx="8788145" cy="2564807"/>
          </a:xfrm>
        </p:grpSpPr>
        <p:sp>
          <p:nvSpPr>
            <p:cNvPr id="43" name="TextBox 43"/>
            <p:cNvSpPr txBox="1"/>
            <p:nvPr/>
          </p:nvSpPr>
          <p:spPr>
            <a:xfrm>
              <a:off x="0" y="-85725"/>
              <a:ext cx="8788145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60"/>
                </a:lnSpc>
              </a:pPr>
              <a:r>
                <a:rPr lang="en-US" sz="4000">
                  <a:solidFill>
                    <a:srgbClr val="FFFFFF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1078526"/>
              <a:ext cx="8788145" cy="1486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25"/>
                </a:lnSpc>
              </a:pPr>
              <a:r>
                <a:rPr lang="en-US" sz="2100" spc="180">
                  <a:solidFill>
                    <a:srgbClr val="FFFFFF"/>
                  </a:solidFill>
                  <a:ea typeface="思源黑体 Light"/>
                </a:rPr>
                <a:t>演示文稿是一种实用的工具，可以是演示，演讲，报告等。大部分时间，它们都是在为 观众服务。它们有多种用途，是演讲和教学的有力工具。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491508" y="6457856"/>
            <a:ext cx="6591109" cy="1923605"/>
            <a:chOff x="0" y="0"/>
            <a:chExt cx="8788145" cy="2564807"/>
          </a:xfrm>
        </p:grpSpPr>
        <p:sp>
          <p:nvSpPr>
            <p:cNvPr id="46" name="TextBox 46"/>
            <p:cNvSpPr txBox="1"/>
            <p:nvPr/>
          </p:nvSpPr>
          <p:spPr>
            <a:xfrm>
              <a:off x="0" y="-85725"/>
              <a:ext cx="8788145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60"/>
                </a:lnSpc>
              </a:pPr>
              <a:r>
                <a:rPr lang="en-US" sz="4000">
                  <a:solidFill>
                    <a:srgbClr val="FFFFFF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1078526"/>
              <a:ext cx="8788145" cy="1486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25"/>
                </a:lnSpc>
              </a:pPr>
              <a:r>
                <a:rPr lang="en-US" sz="2100" spc="180">
                  <a:solidFill>
                    <a:srgbClr val="FFFFFF"/>
                  </a:solidFill>
                  <a:ea typeface="思源黑体 Light"/>
                </a:rPr>
                <a:t>演示文稿是一种实用的工具，可以是演示，演讲，报告等。大部分时间，它们都是在为 观众服务。它们有多种用途，是演讲和教学的有力工具。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0286318" y="6457856"/>
            <a:ext cx="6591109" cy="1923605"/>
            <a:chOff x="0" y="0"/>
            <a:chExt cx="8788145" cy="2564807"/>
          </a:xfrm>
        </p:grpSpPr>
        <p:sp>
          <p:nvSpPr>
            <p:cNvPr id="49" name="TextBox 49"/>
            <p:cNvSpPr txBox="1"/>
            <p:nvPr/>
          </p:nvSpPr>
          <p:spPr>
            <a:xfrm>
              <a:off x="0" y="-85725"/>
              <a:ext cx="8788145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60"/>
                </a:lnSpc>
              </a:pPr>
              <a:r>
                <a:rPr lang="en-US" sz="4000">
                  <a:solidFill>
                    <a:srgbClr val="FFFFFF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1078526"/>
              <a:ext cx="8788145" cy="1486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25"/>
                </a:lnSpc>
              </a:pPr>
              <a:r>
                <a:rPr lang="en-US" sz="2100" spc="180">
                  <a:solidFill>
                    <a:srgbClr val="FFFFFF"/>
                  </a:solidFill>
                  <a:ea typeface="思源黑体 Light"/>
                </a:rPr>
                <a:t>演示文稿是一种实用的工具，可以是演示，演讲，报告等。大部分时间，它们都是在为 观众服务。它们有多种用途，是演讲和教学的有力工具。</a:t>
              </a:r>
            </a:p>
          </p:txBody>
        </p:sp>
      </p:grpSp>
      <p:pic>
        <p:nvPicPr>
          <p:cNvPr id="52" name="图片 51" descr="徽标&#10;&#10;中度可信度描述已自动生成">
            <a:extLst>
              <a:ext uri="{FF2B5EF4-FFF2-40B4-BE49-F238E27FC236}">
                <a16:creationId xmlns:a16="http://schemas.microsoft.com/office/drawing/2014/main" id="{13B78D45-B44B-2880-EBA4-C85E746EC6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63452" y="398059"/>
            <a:ext cx="3126880" cy="10422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8" grpId="0"/>
      <p:bldP spid="1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8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50924" y="1618637"/>
            <a:ext cx="14586154" cy="7049728"/>
            <a:chOff x="0" y="0"/>
            <a:chExt cx="19448206" cy="93996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448145" cy="9399651"/>
            </a:xfrm>
            <a:custGeom>
              <a:avLst/>
              <a:gdLst/>
              <a:ahLst/>
              <a:cxnLst/>
              <a:rect l="l" t="t" r="r" b="b"/>
              <a:pathLst>
                <a:path w="19448145" h="9399651">
                  <a:moveTo>
                    <a:pt x="0" y="768604"/>
                  </a:moveTo>
                  <a:cubicBezTo>
                    <a:pt x="0" y="344170"/>
                    <a:pt x="344170" y="0"/>
                    <a:pt x="768604" y="0"/>
                  </a:cubicBezTo>
                  <a:lnTo>
                    <a:pt x="18679540" y="0"/>
                  </a:lnTo>
                  <a:cubicBezTo>
                    <a:pt x="19103975" y="0"/>
                    <a:pt x="19448145" y="344170"/>
                    <a:pt x="19448145" y="768604"/>
                  </a:cubicBezTo>
                  <a:lnTo>
                    <a:pt x="19448145" y="8631047"/>
                  </a:lnTo>
                  <a:cubicBezTo>
                    <a:pt x="19448145" y="9055481"/>
                    <a:pt x="19103975" y="9399651"/>
                    <a:pt x="18679540" y="9399651"/>
                  </a:cubicBezTo>
                  <a:lnTo>
                    <a:pt x="768604" y="9399651"/>
                  </a:lnTo>
                  <a:cubicBezTo>
                    <a:pt x="344170" y="9399651"/>
                    <a:pt x="0" y="9055481"/>
                    <a:pt x="0" y="8631047"/>
                  </a:cubicBez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338064" y="2629053"/>
            <a:ext cx="2695582" cy="692450"/>
            <a:chOff x="0" y="0"/>
            <a:chExt cx="3594110" cy="9232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594100" cy="923290"/>
            </a:xfrm>
            <a:custGeom>
              <a:avLst/>
              <a:gdLst/>
              <a:ahLst/>
              <a:cxnLst/>
              <a:rect l="l" t="t" r="r" b="b"/>
              <a:pathLst>
                <a:path w="3594100" h="923290">
                  <a:moveTo>
                    <a:pt x="0" y="461645"/>
                  </a:moveTo>
                  <a:cubicBezTo>
                    <a:pt x="0" y="206629"/>
                    <a:pt x="206629" y="0"/>
                    <a:pt x="461645" y="0"/>
                  </a:cubicBezTo>
                  <a:lnTo>
                    <a:pt x="3132455" y="0"/>
                  </a:lnTo>
                  <a:cubicBezTo>
                    <a:pt x="3387471" y="0"/>
                    <a:pt x="3594100" y="206629"/>
                    <a:pt x="3594100" y="461645"/>
                  </a:cubicBezTo>
                  <a:cubicBezTo>
                    <a:pt x="3594100" y="716661"/>
                    <a:pt x="3387471" y="923290"/>
                    <a:pt x="3132455" y="923290"/>
                  </a:cubicBezTo>
                  <a:lnTo>
                    <a:pt x="461645" y="923290"/>
                  </a:lnTo>
                  <a:cubicBezTo>
                    <a:pt x="206629" y="923290"/>
                    <a:pt x="0" y="716534"/>
                    <a:pt x="0" y="461645"/>
                  </a:cubicBezTo>
                  <a:close/>
                </a:path>
              </a:pathLst>
            </a:custGeom>
            <a:solidFill>
              <a:srgbClr val="7C9173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4488839" y="2724949"/>
            <a:ext cx="2394033" cy="42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Arimo Heavy"/>
              </a:rPr>
              <a:t>PART  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64910" y="3204086"/>
            <a:ext cx="6738622" cy="1419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65"/>
              </a:lnSpc>
            </a:pPr>
            <a:r>
              <a:rPr lang="en-US" sz="8100" dirty="0" err="1">
                <a:solidFill>
                  <a:srgbClr val="708966"/>
                </a:solidFill>
                <a:ea typeface="思源黑体-超粗体 Heavy"/>
              </a:rPr>
              <a:t>存在问题</a:t>
            </a:r>
            <a:endParaRPr lang="en-US" sz="8100" dirty="0">
              <a:solidFill>
                <a:srgbClr val="708966"/>
              </a:solidFill>
              <a:ea typeface="思源黑体-超粗体 Heavy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864910" y="4703380"/>
            <a:ext cx="6738622" cy="479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5"/>
              </a:lnSpc>
            </a:pPr>
            <a:r>
              <a:rPr lang="en-US" sz="2700" dirty="0">
                <a:solidFill>
                  <a:srgbClr val="333333">
                    <a:alpha val="69804"/>
                  </a:srgbClr>
                </a:solidFill>
                <a:latin typeface="Arimo" panose="020B0604020202020204"/>
              </a:rPr>
              <a:t> EXISTING Problems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64910" y="5851007"/>
            <a:ext cx="6738622" cy="745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5"/>
              </a:lnSpc>
            </a:pPr>
            <a:r>
              <a:rPr lang="en-US" sz="2100" spc="180" dirty="0" err="1">
                <a:solidFill>
                  <a:srgbClr val="404040">
                    <a:alpha val="49804"/>
                  </a:srgbClr>
                </a:solidFill>
                <a:ea typeface="思源黑体 Light"/>
              </a:rPr>
              <a:t>演示文稿是一种实用的工具，可以是演示，演讲，报告等。大部分时间，它们都是在为</a:t>
            </a:r>
            <a:r>
              <a:rPr lang="en-US" sz="2100" spc="180" dirty="0">
                <a:solidFill>
                  <a:srgbClr val="404040">
                    <a:alpha val="49804"/>
                  </a:srgbClr>
                </a:solidFill>
                <a:ea typeface="思源黑体 Light"/>
              </a:rPr>
              <a:t> </a:t>
            </a:r>
            <a:r>
              <a:rPr lang="en-US" sz="2100" spc="180" dirty="0" err="1">
                <a:solidFill>
                  <a:srgbClr val="404040">
                    <a:alpha val="49804"/>
                  </a:srgbClr>
                </a:solidFill>
                <a:ea typeface="思源黑体 Light"/>
              </a:rPr>
              <a:t>观众服务。它</a:t>
            </a:r>
            <a:endParaRPr lang="en-US" sz="2100" spc="180" dirty="0">
              <a:solidFill>
                <a:srgbClr val="404040">
                  <a:alpha val="49804"/>
                </a:srgbClr>
              </a:solidFill>
              <a:ea typeface="思源黑体 Light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0109320" y="6869556"/>
            <a:ext cx="4249800" cy="68578"/>
            <a:chOff x="0" y="0"/>
            <a:chExt cx="5666400" cy="914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66359" cy="91440"/>
            </a:xfrm>
            <a:custGeom>
              <a:avLst/>
              <a:gdLst/>
              <a:ahLst/>
              <a:cxnLst/>
              <a:rect l="l" t="t" r="r" b="b"/>
              <a:pathLst>
                <a:path w="5666359" h="91440">
                  <a:moveTo>
                    <a:pt x="0" y="45720"/>
                  </a:moveTo>
                  <a:cubicBezTo>
                    <a:pt x="0" y="70993"/>
                    <a:pt x="20447" y="91440"/>
                    <a:pt x="45720" y="91440"/>
                  </a:cubicBezTo>
                  <a:lnTo>
                    <a:pt x="5620639" y="91440"/>
                  </a:lnTo>
                  <a:cubicBezTo>
                    <a:pt x="5645912" y="91440"/>
                    <a:pt x="5666359" y="70993"/>
                    <a:pt x="5666359" y="45720"/>
                  </a:cubicBezTo>
                  <a:cubicBezTo>
                    <a:pt x="5666359" y="20447"/>
                    <a:pt x="5645912" y="0"/>
                    <a:pt x="5620639" y="0"/>
                  </a:cubicBezTo>
                  <a:lnTo>
                    <a:pt x="45720" y="0"/>
                  </a:lnTo>
                  <a:cubicBezTo>
                    <a:pt x="20447" y="0"/>
                    <a:pt x="0" y="20447"/>
                    <a:pt x="0" y="45720"/>
                  </a:cubicBezTo>
                  <a:close/>
                </a:path>
              </a:pathLst>
            </a:custGeom>
            <a:solidFill>
              <a:srgbClr val="7C9173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3532450" y="3394586"/>
            <a:ext cx="4306810" cy="4114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0"/>
              </a:lnSpc>
            </a:pPr>
            <a:r>
              <a:rPr lang="en-US" sz="27000">
                <a:solidFill>
                  <a:srgbClr val="404040">
                    <a:alpha val="9804"/>
                  </a:srgbClr>
                </a:solidFill>
                <a:latin typeface="思源黑体-超粗体 Heavy"/>
              </a:rPr>
              <a:t>02</a:t>
            </a:r>
          </a:p>
        </p:txBody>
      </p:sp>
      <p:pic>
        <p:nvPicPr>
          <p:cNvPr id="14" name="图片 13" descr="文本&#10;&#10;描述已自动生成">
            <a:extLst>
              <a:ext uri="{FF2B5EF4-FFF2-40B4-BE49-F238E27FC236}">
                <a16:creationId xmlns:a16="http://schemas.microsoft.com/office/drawing/2014/main" id="{10D5644F-8FA7-86F2-D364-B0CF42B3E2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05520" y="312002"/>
            <a:ext cx="3071667" cy="1023889"/>
          </a:xfrm>
          <a:prstGeom prst="rect">
            <a:avLst/>
          </a:prstGeom>
        </p:spPr>
      </p:pic>
      <p:pic>
        <p:nvPicPr>
          <p:cNvPr id="15" name="图片 14" descr="卡通人物&#10;&#10;中度可信度描述已自动生成">
            <a:extLst>
              <a:ext uri="{FF2B5EF4-FFF2-40B4-BE49-F238E27FC236}">
                <a16:creationId xmlns:a16="http://schemas.microsoft.com/office/drawing/2014/main" id="{76B7DDE5-9CCC-3420-718C-3A27DA6FE2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341" y="5662578"/>
            <a:ext cx="4284470" cy="4284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9" grpId="0"/>
      <p:bldP spid="12" grpId="0"/>
      <p:bldP spid="1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8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7668" y="476012"/>
            <a:ext cx="17524570" cy="9334976"/>
            <a:chOff x="0" y="0"/>
            <a:chExt cx="23366094" cy="124466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66095" cy="12446635"/>
            </a:xfrm>
            <a:custGeom>
              <a:avLst/>
              <a:gdLst/>
              <a:ahLst/>
              <a:cxnLst/>
              <a:rect l="l" t="t" r="r" b="b"/>
              <a:pathLst>
                <a:path w="23366095" h="12446635">
                  <a:moveTo>
                    <a:pt x="0" y="733298"/>
                  </a:moveTo>
                  <a:cubicBezTo>
                    <a:pt x="0" y="328295"/>
                    <a:pt x="328295" y="0"/>
                    <a:pt x="733298" y="0"/>
                  </a:cubicBezTo>
                  <a:lnTo>
                    <a:pt x="22632797" y="0"/>
                  </a:lnTo>
                  <a:cubicBezTo>
                    <a:pt x="23037800" y="0"/>
                    <a:pt x="23366095" y="328295"/>
                    <a:pt x="23366095" y="733298"/>
                  </a:cubicBezTo>
                  <a:lnTo>
                    <a:pt x="23366095" y="11713337"/>
                  </a:lnTo>
                  <a:cubicBezTo>
                    <a:pt x="23366095" y="12118340"/>
                    <a:pt x="23037800" y="12446635"/>
                    <a:pt x="22632797" y="12446635"/>
                  </a:cubicBezTo>
                  <a:lnTo>
                    <a:pt x="733298" y="12446635"/>
                  </a:lnTo>
                  <a:cubicBezTo>
                    <a:pt x="328295" y="12446635"/>
                    <a:pt x="0" y="12118340"/>
                    <a:pt x="0" y="11713337"/>
                  </a:cubicBez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97668" y="8976153"/>
            <a:ext cx="11036613" cy="68578"/>
            <a:chOff x="0" y="0"/>
            <a:chExt cx="14715484" cy="914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715489" cy="91440"/>
            </a:xfrm>
            <a:custGeom>
              <a:avLst/>
              <a:gdLst/>
              <a:ahLst/>
              <a:cxnLst/>
              <a:rect l="l" t="t" r="r" b="b"/>
              <a:pathLst>
                <a:path w="14715489" h="91440">
                  <a:moveTo>
                    <a:pt x="0" y="45720"/>
                  </a:moveTo>
                  <a:cubicBezTo>
                    <a:pt x="0" y="20447"/>
                    <a:pt x="20447" y="0"/>
                    <a:pt x="45720" y="0"/>
                  </a:cubicBezTo>
                  <a:lnTo>
                    <a:pt x="14669770" y="0"/>
                  </a:lnTo>
                  <a:cubicBezTo>
                    <a:pt x="14695043" y="0"/>
                    <a:pt x="14715489" y="20447"/>
                    <a:pt x="14715489" y="45720"/>
                  </a:cubicBezTo>
                  <a:cubicBezTo>
                    <a:pt x="14715489" y="70993"/>
                    <a:pt x="14695043" y="91440"/>
                    <a:pt x="14669770" y="91440"/>
                  </a:cubicBezTo>
                  <a:lnTo>
                    <a:pt x="45720" y="91440"/>
                  </a:lnTo>
                  <a:cubicBezTo>
                    <a:pt x="20447" y="91440"/>
                    <a:pt x="0" y="70993"/>
                    <a:pt x="0" y="45720"/>
                  </a:cubicBezTo>
                  <a:close/>
                </a:path>
              </a:pathLst>
            </a:custGeom>
            <a:solidFill>
              <a:srgbClr val="7C9173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532091" y="713362"/>
            <a:ext cx="993217" cy="993217"/>
            <a:chOff x="0" y="0"/>
            <a:chExt cx="1324290" cy="1324290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324290" cy="1324290"/>
              <a:chOff x="0" y="0"/>
              <a:chExt cx="1156200" cy="11562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38100" y="38100"/>
                <a:ext cx="1080008" cy="1080008"/>
              </a:xfrm>
              <a:custGeom>
                <a:avLst/>
                <a:gdLst/>
                <a:ahLst/>
                <a:cxnLst/>
                <a:rect l="l" t="t" r="r" b="b"/>
                <a:pathLst>
                  <a:path w="1080008" h="1080008">
                    <a:moveTo>
                      <a:pt x="0" y="540004"/>
                    </a:moveTo>
                    <a:cubicBezTo>
                      <a:pt x="0" y="241808"/>
                      <a:pt x="241808" y="0"/>
                      <a:pt x="540004" y="0"/>
                    </a:cubicBezTo>
                    <a:cubicBezTo>
                      <a:pt x="838200" y="0"/>
                      <a:pt x="1080008" y="241808"/>
                      <a:pt x="1080008" y="540004"/>
                    </a:cubicBezTo>
                    <a:cubicBezTo>
                      <a:pt x="1080008" y="838200"/>
                      <a:pt x="838200" y="1080008"/>
                      <a:pt x="540004" y="1080008"/>
                    </a:cubicBezTo>
                    <a:cubicBezTo>
                      <a:pt x="241808" y="1080008"/>
                      <a:pt x="0" y="838200"/>
                      <a:pt x="0" y="540004"/>
                    </a:cubicBezTo>
                    <a:close/>
                  </a:path>
                </a:pathLst>
              </a:custGeom>
              <a:solidFill>
                <a:srgbClr val="708966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0"/>
                <a:ext cx="1156208" cy="1156208"/>
              </a:xfrm>
              <a:custGeom>
                <a:avLst/>
                <a:gdLst/>
                <a:ahLst/>
                <a:cxnLst/>
                <a:rect l="l" t="t" r="r" b="b"/>
                <a:pathLst>
                  <a:path w="1156208" h="1156208">
                    <a:moveTo>
                      <a:pt x="0" y="578104"/>
                    </a:moveTo>
                    <a:cubicBezTo>
                      <a:pt x="0" y="258826"/>
                      <a:pt x="258826" y="0"/>
                      <a:pt x="578104" y="0"/>
                    </a:cubicBezTo>
                    <a:lnTo>
                      <a:pt x="578104" y="38100"/>
                    </a:lnTo>
                    <a:lnTo>
                      <a:pt x="578104" y="0"/>
                    </a:lnTo>
                    <a:cubicBezTo>
                      <a:pt x="897382" y="0"/>
                      <a:pt x="1156208" y="258826"/>
                      <a:pt x="1156208" y="578104"/>
                    </a:cubicBezTo>
                    <a:lnTo>
                      <a:pt x="1118108" y="578104"/>
                    </a:lnTo>
                    <a:lnTo>
                      <a:pt x="1156208" y="578104"/>
                    </a:lnTo>
                    <a:cubicBezTo>
                      <a:pt x="1156208" y="897382"/>
                      <a:pt x="897382" y="1156208"/>
                      <a:pt x="578104" y="1156208"/>
                    </a:cubicBezTo>
                    <a:lnTo>
                      <a:pt x="578104" y="1118108"/>
                    </a:lnTo>
                    <a:lnTo>
                      <a:pt x="578104" y="1156208"/>
                    </a:lnTo>
                    <a:cubicBezTo>
                      <a:pt x="258826" y="1156208"/>
                      <a:pt x="0" y="897382"/>
                      <a:pt x="0" y="578104"/>
                    </a:cubicBezTo>
                    <a:lnTo>
                      <a:pt x="38100" y="578104"/>
                    </a:lnTo>
                    <a:lnTo>
                      <a:pt x="76200" y="578104"/>
                    </a:lnTo>
                    <a:lnTo>
                      <a:pt x="38100" y="578104"/>
                    </a:lnTo>
                    <a:lnTo>
                      <a:pt x="0" y="578104"/>
                    </a:lnTo>
                    <a:moveTo>
                      <a:pt x="76200" y="578104"/>
                    </a:moveTo>
                    <a:cubicBezTo>
                      <a:pt x="76200" y="599186"/>
                      <a:pt x="59182" y="616204"/>
                      <a:pt x="38100" y="616204"/>
                    </a:cubicBezTo>
                    <a:cubicBezTo>
                      <a:pt x="17018" y="616204"/>
                      <a:pt x="0" y="599186"/>
                      <a:pt x="0" y="578104"/>
                    </a:cubicBezTo>
                    <a:cubicBezTo>
                      <a:pt x="0" y="557022"/>
                      <a:pt x="17018" y="540004"/>
                      <a:pt x="38100" y="540004"/>
                    </a:cubicBezTo>
                    <a:cubicBezTo>
                      <a:pt x="59182" y="540004"/>
                      <a:pt x="76200" y="557022"/>
                      <a:pt x="76200" y="578104"/>
                    </a:cubicBezTo>
                    <a:cubicBezTo>
                      <a:pt x="76200" y="855345"/>
                      <a:pt x="300863" y="1080008"/>
                      <a:pt x="578104" y="1080008"/>
                    </a:cubicBezTo>
                    <a:cubicBezTo>
                      <a:pt x="855345" y="1080008"/>
                      <a:pt x="1080008" y="855345"/>
                      <a:pt x="1080008" y="578104"/>
                    </a:cubicBezTo>
                    <a:cubicBezTo>
                      <a:pt x="1080008" y="300863"/>
                      <a:pt x="855345" y="76200"/>
                      <a:pt x="578104" y="76200"/>
                    </a:cubicBezTo>
                    <a:lnTo>
                      <a:pt x="578104" y="38100"/>
                    </a:lnTo>
                    <a:lnTo>
                      <a:pt x="578104" y="76200"/>
                    </a:lnTo>
                    <a:cubicBezTo>
                      <a:pt x="300863" y="76200"/>
                      <a:pt x="76200" y="300863"/>
                      <a:pt x="76200" y="578104"/>
                    </a:cubicBezTo>
                    <a:close/>
                  </a:path>
                </a:pathLst>
              </a:custGeom>
              <a:solidFill>
                <a:srgbClr val="708966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80010" y="300245"/>
              <a:ext cx="1164270" cy="723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思源黑体-粗体 Heavy"/>
                </a:rPr>
                <a:t>02</a:t>
              </a:r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6001566" y="1330515"/>
            <a:ext cx="6907558" cy="2985733"/>
            <a:chOff x="0" y="0"/>
            <a:chExt cx="12407900" cy="5363210"/>
          </a:xfrm>
        </p:grpSpPr>
        <p:sp>
          <p:nvSpPr>
            <p:cNvPr id="12" name="Freeform 12"/>
            <p:cNvSpPr/>
            <p:nvPr/>
          </p:nvSpPr>
          <p:spPr>
            <a:xfrm>
              <a:off x="-1188720" y="-1299210"/>
              <a:ext cx="14579600" cy="7821930"/>
            </a:xfrm>
            <a:custGeom>
              <a:avLst/>
              <a:gdLst/>
              <a:ahLst/>
              <a:cxnLst/>
              <a:rect l="l" t="t" r="r" b="b"/>
              <a:pathLst>
                <a:path w="14579600" h="7821930">
                  <a:moveTo>
                    <a:pt x="1446530" y="2216150"/>
                  </a:moveTo>
                  <a:cubicBezTo>
                    <a:pt x="2578100" y="0"/>
                    <a:pt x="6996430" y="2960370"/>
                    <a:pt x="8751570" y="1879600"/>
                  </a:cubicBezTo>
                  <a:cubicBezTo>
                    <a:pt x="11271250" y="328930"/>
                    <a:pt x="14579600" y="2044700"/>
                    <a:pt x="13321030" y="5191760"/>
                  </a:cubicBezTo>
                  <a:cubicBezTo>
                    <a:pt x="12679680" y="6795770"/>
                    <a:pt x="9763759" y="5523230"/>
                    <a:pt x="8426450" y="6164580"/>
                  </a:cubicBezTo>
                  <a:cubicBezTo>
                    <a:pt x="4964430" y="7821930"/>
                    <a:pt x="0" y="5048250"/>
                    <a:pt x="1446531" y="2216150"/>
                  </a:cubicBezTo>
                  <a:close/>
                </a:path>
              </a:pathLst>
            </a:custGeom>
            <a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789488" y="1691248"/>
            <a:ext cx="3200937" cy="467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0"/>
              </a:lnSpc>
            </a:pPr>
            <a:r>
              <a:rPr lang="en-US" sz="30000">
                <a:solidFill>
                  <a:srgbClr val="404040">
                    <a:alpha val="9804"/>
                  </a:srgbClr>
                </a:solidFill>
                <a:latin typeface="Arimo Heavy"/>
              </a:rPr>
              <a:t>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514202" y="3791182"/>
            <a:ext cx="4021864" cy="467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0"/>
              </a:lnSpc>
            </a:pPr>
            <a:r>
              <a:rPr lang="en-US" sz="30000">
                <a:solidFill>
                  <a:srgbClr val="404040">
                    <a:alpha val="9804"/>
                  </a:srgbClr>
                </a:solidFill>
                <a:latin typeface="Arimo Heavy"/>
              </a:rPr>
              <a:t>W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783840" y="3791182"/>
            <a:ext cx="4021865" cy="467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0"/>
              </a:lnSpc>
            </a:pPr>
            <a:r>
              <a:rPr lang="en-US" sz="30000">
                <a:solidFill>
                  <a:srgbClr val="404040">
                    <a:alpha val="9804"/>
                  </a:srgbClr>
                </a:solidFill>
                <a:latin typeface="Arimo Heavy"/>
              </a:rPr>
              <a:t>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672191" y="1691248"/>
            <a:ext cx="4021865" cy="467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0"/>
              </a:lnSpc>
            </a:pPr>
            <a:r>
              <a:rPr lang="en-US" sz="30000">
                <a:solidFill>
                  <a:srgbClr val="404040">
                    <a:alpha val="9804"/>
                  </a:srgbClr>
                </a:solidFill>
                <a:latin typeface="Arimo Heavy"/>
              </a:rPr>
              <a:t>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04296" y="500094"/>
            <a:ext cx="4572258" cy="940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5"/>
              </a:lnSpc>
            </a:pPr>
            <a:r>
              <a:rPr lang="en-US" sz="5400" dirty="0" err="1">
                <a:solidFill>
                  <a:srgbClr val="708966"/>
                </a:solidFill>
                <a:ea typeface="思源黑体-超粗体 Medium"/>
              </a:rPr>
              <a:t>存在问题</a:t>
            </a:r>
            <a:endParaRPr lang="en-US" sz="5400" dirty="0">
              <a:solidFill>
                <a:srgbClr val="708966"/>
              </a:solidFill>
              <a:ea typeface="思源黑体-超粗体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704296" y="1364449"/>
            <a:ext cx="4572258" cy="431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5"/>
              </a:lnSpc>
            </a:pPr>
            <a:r>
              <a:rPr lang="en-US" sz="2400" dirty="0">
                <a:solidFill>
                  <a:srgbClr val="333333">
                    <a:alpha val="69804"/>
                  </a:srgbClr>
                </a:solidFill>
                <a:latin typeface="Arimo" panose="020B0604020202020204"/>
              </a:rPr>
              <a:t> EXISTING Problems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532091" y="4195789"/>
            <a:ext cx="3724714" cy="2304605"/>
            <a:chOff x="0" y="0"/>
            <a:chExt cx="4966285" cy="3072807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85725"/>
              <a:ext cx="4966285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60"/>
                </a:lnSpc>
              </a:pPr>
              <a:r>
                <a:rPr lang="en-US" sz="4000">
                  <a:solidFill>
                    <a:srgbClr val="595959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078526"/>
              <a:ext cx="4966285" cy="1994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5"/>
                </a:lnSpc>
              </a:pPr>
              <a:r>
                <a:rPr lang="en-US" sz="2100" spc="180" dirty="0" err="1">
                  <a:solidFill>
                    <a:srgbClr val="595959">
                      <a:alpha val="60000"/>
                    </a:srgbClr>
                  </a:solidFill>
                  <a:ea typeface="思源黑体 Light"/>
                </a:rPr>
                <a:t>演示文稿是一种实用的工具，可以是演示，演讲，报告等。大部分时间，它们都是在为</a:t>
              </a:r>
              <a:r>
                <a:rPr lang="en-US" sz="2100" spc="180" dirty="0">
                  <a:solidFill>
                    <a:srgbClr val="595959">
                      <a:alpha val="60000"/>
                    </a:srgbClr>
                  </a:solidFill>
                  <a:ea typeface="思源黑体 Light"/>
                </a:rPr>
                <a:t> </a:t>
              </a:r>
              <a:r>
                <a:rPr lang="en-US" sz="2100" spc="180" dirty="0" err="1">
                  <a:solidFill>
                    <a:srgbClr val="595959">
                      <a:alpha val="60000"/>
                    </a:srgbClr>
                  </a:solidFill>
                  <a:ea typeface="思源黑体 Light"/>
                </a:rPr>
                <a:t>观众服务</a:t>
              </a:r>
              <a:r>
                <a:rPr lang="en-US" sz="2100" spc="180" dirty="0">
                  <a:solidFill>
                    <a:srgbClr val="595959">
                      <a:alpha val="60000"/>
                    </a:srgbClr>
                  </a:solidFill>
                  <a:ea typeface="思源黑体 Light"/>
                </a:rPr>
                <a:t>。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662777" y="5729091"/>
            <a:ext cx="3724714" cy="2304605"/>
            <a:chOff x="0" y="0"/>
            <a:chExt cx="4966285" cy="3072807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85725"/>
              <a:ext cx="4966285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60"/>
                </a:lnSpc>
              </a:pPr>
              <a:r>
                <a:rPr lang="en-US" sz="4000">
                  <a:solidFill>
                    <a:srgbClr val="595959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1078526"/>
              <a:ext cx="4966285" cy="1994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5"/>
                </a:lnSpc>
              </a:pPr>
              <a:r>
                <a:rPr lang="en-US" sz="2100" spc="180">
                  <a:solidFill>
                    <a:srgbClr val="595959">
                      <a:alpha val="60000"/>
                    </a:srgbClr>
                  </a:solidFill>
                  <a:ea typeface="思源黑体 Light"/>
                </a:rPr>
                <a:t>演示文稿是一种实用的工具，可以是演示，演讲，报告等。大部分时间，它们都是在为 观众服务。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783840" y="5729091"/>
            <a:ext cx="3724714" cy="2304605"/>
            <a:chOff x="0" y="0"/>
            <a:chExt cx="4966285" cy="3072807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85725"/>
              <a:ext cx="4966285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60"/>
                </a:lnSpc>
              </a:pPr>
              <a:r>
                <a:rPr lang="en-US" sz="4000">
                  <a:solidFill>
                    <a:srgbClr val="595959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078526"/>
              <a:ext cx="4966285" cy="1994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5"/>
                </a:lnSpc>
              </a:pPr>
              <a:r>
                <a:rPr lang="en-US" sz="2100" spc="180">
                  <a:solidFill>
                    <a:srgbClr val="595959">
                      <a:alpha val="60000"/>
                    </a:srgbClr>
                  </a:solidFill>
                  <a:ea typeface="思源黑体 Light"/>
                </a:rPr>
                <a:t>演示文稿是一种实用的工具，可以是演示，演讲，报告等。大部分时间，它们都是在为 观众服务。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3820766" y="3895957"/>
            <a:ext cx="3724714" cy="2304605"/>
            <a:chOff x="0" y="0"/>
            <a:chExt cx="4966285" cy="3072807"/>
          </a:xfrm>
        </p:grpSpPr>
        <p:sp>
          <p:nvSpPr>
            <p:cNvPr id="29" name="TextBox 29"/>
            <p:cNvSpPr txBox="1"/>
            <p:nvPr/>
          </p:nvSpPr>
          <p:spPr>
            <a:xfrm>
              <a:off x="0" y="-85725"/>
              <a:ext cx="4966285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60"/>
                </a:lnSpc>
              </a:pPr>
              <a:r>
                <a:rPr lang="en-US" sz="4000">
                  <a:solidFill>
                    <a:srgbClr val="595959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078526"/>
              <a:ext cx="4966285" cy="1994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5"/>
                </a:lnSpc>
              </a:pPr>
              <a:r>
                <a:rPr lang="en-US" sz="2100" spc="180">
                  <a:solidFill>
                    <a:srgbClr val="595959">
                      <a:alpha val="60000"/>
                    </a:srgbClr>
                  </a:solidFill>
                  <a:ea typeface="思源黑体 Light"/>
                </a:rPr>
                <a:t>演示文稿是一种实用的工具，可以是演示，演讲，报告等。大部分时间，它们都是在为 观众服务</a:t>
              </a:r>
            </a:p>
          </p:txBody>
        </p:sp>
      </p:grpSp>
      <p:pic>
        <p:nvPicPr>
          <p:cNvPr id="32" name="图片 31" descr="徽标&#10;&#10;中度可信度描述已自动生成">
            <a:extLst>
              <a:ext uri="{FF2B5EF4-FFF2-40B4-BE49-F238E27FC236}">
                <a16:creationId xmlns:a16="http://schemas.microsoft.com/office/drawing/2014/main" id="{0D302BBB-62A1-DC8E-D726-698114C8FF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63452" y="398059"/>
            <a:ext cx="3126880" cy="10422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8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7668" y="476012"/>
            <a:ext cx="17524570" cy="9334976"/>
            <a:chOff x="0" y="0"/>
            <a:chExt cx="23366094" cy="124466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66095" cy="12446635"/>
            </a:xfrm>
            <a:custGeom>
              <a:avLst/>
              <a:gdLst/>
              <a:ahLst/>
              <a:cxnLst/>
              <a:rect l="l" t="t" r="r" b="b"/>
              <a:pathLst>
                <a:path w="23366095" h="12446635">
                  <a:moveTo>
                    <a:pt x="0" y="733298"/>
                  </a:moveTo>
                  <a:cubicBezTo>
                    <a:pt x="0" y="328295"/>
                    <a:pt x="328295" y="0"/>
                    <a:pt x="733298" y="0"/>
                  </a:cubicBezTo>
                  <a:lnTo>
                    <a:pt x="22632797" y="0"/>
                  </a:lnTo>
                  <a:cubicBezTo>
                    <a:pt x="23037800" y="0"/>
                    <a:pt x="23366095" y="328295"/>
                    <a:pt x="23366095" y="733298"/>
                  </a:cubicBezTo>
                  <a:lnTo>
                    <a:pt x="23366095" y="11713337"/>
                  </a:lnTo>
                  <a:cubicBezTo>
                    <a:pt x="23366095" y="12118340"/>
                    <a:pt x="23037800" y="12446635"/>
                    <a:pt x="22632797" y="12446635"/>
                  </a:cubicBezTo>
                  <a:lnTo>
                    <a:pt x="733298" y="12446635"/>
                  </a:lnTo>
                  <a:cubicBezTo>
                    <a:pt x="328295" y="12446635"/>
                    <a:pt x="0" y="12118340"/>
                    <a:pt x="0" y="11713337"/>
                  </a:cubicBez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081118" y="3571537"/>
            <a:ext cx="1129706" cy="310933"/>
            <a:chOff x="0" y="0"/>
            <a:chExt cx="1506274" cy="414578"/>
          </a:xfrm>
        </p:grpSpPr>
        <p:sp>
          <p:nvSpPr>
            <p:cNvPr id="5" name="Freeform 5"/>
            <p:cNvSpPr/>
            <p:nvPr/>
          </p:nvSpPr>
          <p:spPr>
            <a:xfrm>
              <a:off x="6350" y="6350"/>
              <a:ext cx="1493520" cy="401828"/>
            </a:xfrm>
            <a:custGeom>
              <a:avLst/>
              <a:gdLst/>
              <a:ahLst/>
              <a:cxnLst/>
              <a:rect l="l" t="t" r="r" b="b"/>
              <a:pathLst>
                <a:path w="1493520" h="401828">
                  <a:moveTo>
                    <a:pt x="0" y="301371"/>
                  </a:moveTo>
                  <a:lnTo>
                    <a:pt x="1288034" y="301371"/>
                  </a:lnTo>
                  <a:lnTo>
                    <a:pt x="1288034" y="401828"/>
                  </a:lnTo>
                  <a:lnTo>
                    <a:pt x="1493520" y="200914"/>
                  </a:lnTo>
                  <a:lnTo>
                    <a:pt x="1288034" y="0"/>
                  </a:lnTo>
                  <a:lnTo>
                    <a:pt x="1288034" y="100457"/>
                  </a:lnTo>
                  <a:lnTo>
                    <a:pt x="0" y="100457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191735" y="3571537"/>
            <a:ext cx="1129705" cy="310933"/>
            <a:chOff x="0" y="0"/>
            <a:chExt cx="1506274" cy="414578"/>
          </a:xfrm>
        </p:grpSpPr>
        <p:sp>
          <p:nvSpPr>
            <p:cNvPr id="7" name="Freeform 7"/>
            <p:cNvSpPr/>
            <p:nvPr/>
          </p:nvSpPr>
          <p:spPr>
            <a:xfrm>
              <a:off x="6350" y="6350"/>
              <a:ext cx="1493520" cy="401828"/>
            </a:xfrm>
            <a:custGeom>
              <a:avLst/>
              <a:gdLst/>
              <a:ahLst/>
              <a:cxnLst/>
              <a:rect l="l" t="t" r="r" b="b"/>
              <a:pathLst>
                <a:path w="1493520" h="401828">
                  <a:moveTo>
                    <a:pt x="0" y="301371"/>
                  </a:moveTo>
                  <a:lnTo>
                    <a:pt x="1288034" y="301371"/>
                  </a:lnTo>
                  <a:lnTo>
                    <a:pt x="1288034" y="401828"/>
                  </a:lnTo>
                  <a:lnTo>
                    <a:pt x="1493520" y="200914"/>
                  </a:lnTo>
                  <a:lnTo>
                    <a:pt x="1288034" y="0"/>
                  </a:lnTo>
                  <a:lnTo>
                    <a:pt x="1288034" y="100457"/>
                  </a:lnTo>
                  <a:lnTo>
                    <a:pt x="0" y="100457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038396" y="7196799"/>
            <a:ext cx="1129705" cy="310933"/>
            <a:chOff x="0" y="0"/>
            <a:chExt cx="1506274" cy="414578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1493520" cy="401828"/>
            </a:xfrm>
            <a:custGeom>
              <a:avLst/>
              <a:gdLst/>
              <a:ahLst/>
              <a:cxnLst/>
              <a:rect l="l" t="t" r="r" b="b"/>
              <a:pathLst>
                <a:path w="1493520" h="401828">
                  <a:moveTo>
                    <a:pt x="1493520" y="301371"/>
                  </a:moveTo>
                  <a:lnTo>
                    <a:pt x="205486" y="301371"/>
                  </a:lnTo>
                  <a:lnTo>
                    <a:pt x="205486" y="401828"/>
                  </a:lnTo>
                  <a:lnTo>
                    <a:pt x="0" y="200914"/>
                  </a:lnTo>
                  <a:lnTo>
                    <a:pt x="205486" y="0"/>
                  </a:lnTo>
                  <a:lnTo>
                    <a:pt x="205486" y="100457"/>
                  </a:lnTo>
                  <a:lnTo>
                    <a:pt x="1493520" y="100457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6931033" y="7196799"/>
            <a:ext cx="1129706" cy="310933"/>
            <a:chOff x="0" y="0"/>
            <a:chExt cx="1506274" cy="414578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1493520" cy="401828"/>
            </a:xfrm>
            <a:custGeom>
              <a:avLst/>
              <a:gdLst/>
              <a:ahLst/>
              <a:cxnLst/>
              <a:rect l="l" t="t" r="r" b="b"/>
              <a:pathLst>
                <a:path w="1493520" h="401828">
                  <a:moveTo>
                    <a:pt x="1493520" y="301371"/>
                  </a:moveTo>
                  <a:lnTo>
                    <a:pt x="205486" y="301371"/>
                  </a:lnTo>
                  <a:lnTo>
                    <a:pt x="205486" y="401828"/>
                  </a:lnTo>
                  <a:lnTo>
                    <a:pt x="0" y="200914"/>
                  </a:lnTo>
                  <a:lnTo>
                    <a:pt x="205486" y="0"/>
                  </a:lnTo>
                  <a:lnTo>
                    <a:pt x="205486" y="100457"/>
                  </a:lnTo>
                  <a:lnTo>
                    <a:pt x="1493520" y="100457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3146997" y="6701107"/>
            <a:ext cx="3585586" cy="629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ea typeface="Arimo Medium"/>
              </a:rPr>
              <a:t>添加标题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694848" y="7314561"/>
            <a:ext cx="4489884" cy="425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2400" spc="-225">
                <a:solidFill>
                  <a:srgbClr val="FFFFFF">
                    <a:alpha val="69804"/>
                  </a:srgbClr>
                </a:solidFill>
                <a:latin typeface="Arimo Medium"/>
              </a:rPr>
              <a:t>Title  Here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545032" y="7642905"/>
            <a:ext cx="2789516" cy="1348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5"/>
              </a:lnSpc>
            </a:pPr>
            <a:r>
              <a:rPr lang="en-US" sz="2100" spc="180">
                <a:solidFill>
                  <a:srgbClr val="FFFFFF"/>
                </a:solidFill>
                <a:ea typeface="Arimo Light"/>
              </a:rPr>
              <a:t>请在此输入您的内容请在此输入您的内容请在此输入您的内容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579035" y="2280606"/>
            <a:ext cx="4330029" cy="2780446"/>
            <a:chOff x="0" y="0"/>
            <a:chExt cx="5773372" cy="370726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773420" cy="3707257"/>
            </a:xfrm>
            <a:custGeom>
              <a:avLst/>
              <a:gdLst/>
              <a:ahLst/>
              <a:cxnLst/>
              <a:rect l="l" t="t" r="r" b="b"/>
              <a:pathLst>
                <a:path w="5773420" h="3707257">
                  <a:moveTo>
                    <a:pt x="0" y="0"/>
                  </a:moveTo>
                  <a:lnTo>
                    <a:pt x="5773420" y="0"/>
                  </a:lnTo>
                  <a:lnTo>
                    <a:pt x="5773420" y="3707257"/>
                  </a:lnTo>
                  <a:lnTo>
                    <a:pt x="0" y="3707257"/>
                  </a:lnTo>
                  <a:close/>
                </a:path>
              </a:pathLst>
            </a:custGeom>
            <a:solidFill>
              <a:srgbClr val="708966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7265246" y="2280606"/>
            <a:ext cx="4330029" cy="2780446"/>
            <a:chOff x="0" y="0"/>
            <a:chExt cx="5773372" cy="370726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773420" cy="3707257"/>
            </a:xfrm>
            <a:custGeom>
              <a:avLst/>
              <a:gdLst/>
              <a:ahLst/>
              <a:cxnLst/>
              <a:rect l="l" t="t" r="r" b="b"/>
              <a:pathLst>
                <a:path w="5773420" h="3707257">
                  <a:moveTo>
                    <a:pt x="0" y="0"/>
                  </a:moveTo>
                  <a:lnTo>
                    <a:pt x="5773420" y="0"/>
                  </a:lnTo>
                  <a:lnTo>
                    <a:pt x="5773420" y="3707257"/>
                  </a:lnTo>
                  <a:lnTo>
                    <a:pt x="0" y="3707257"/>
                  </a:lnTo>
                  <a:close/>
                </a:path>
              </a:pathLst>
            </a:custGeom>
            <a:solidFill>
              <a:srgbClr val="DADADA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579035" y="6163760"/>
            <a:ext cx="4330029" cy="2780446"/>
            <a:chOff x="0" y="0"/>
            <a:chExt cx="5773372" cy="370726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773420" cy="3707257"/>
            </a:xfrm>
            <a:custGeom>
              <a:avLst/>
              <a:gdLst/>
              <a:ahLst/>
              <a:cxnLst/>
              <a:rect l="l" t="t" r="r" b="b"/>
              <a:pathLst>
                <a:path w="5773420" h="3707257">
                  <a:moveTo>
                    <a:pt x="0" y="0"/>
                  </a:moveTo>
                  <a:lnTo>
                    <a:pt x="5773420" y="0"/>
                  </a:lnTo>
                  <a:lnTo>
                    <a:pt x="5773420" y="3707257"/>
                  </a:lnTo>
                  <a:lnTo>
                    <a:pt x="0" y="3707257"/>
                  </a:lnTo>
                  <a:close/>
                </a:path>
              </a:pathLst>
            </a:custGeom>
            <a:solidFill>
              <a:srgbClr val="DADADA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579035" y="6163760"/>
            <a:ext cx="4330029" cy="2780446"/>
            <a:chOff x="0" y="0"/>
            <a:chExt cx="5773372" cy="3707262"/>
          </a:xfrm>
        </p:grpSpPr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73372" cy="3707262"/>
            </a:xfrm>
            <a:prstGeom prst="rect">
              <a:avLst/>
            </a:prstGeom>
          </p:spPr>
        </p:pic>
      </p:grpSp>
      <p:grpSp>
        <p:nvGrpSpPr>
          <p:cNvPr id="23" name="Group 23"/>
          <p:cNvGrpSpPr/>
          <p:nvPr/>
        </p:nvGrpSpPr>
        <p:grpSpPr>
          <a:xfrm>
            <a:off x="7262997" y="6163760"/>
            <a:ext cx="4330029" cy="2780446"/>
            <a:chOff x="0" y="0"/>
            <a:chExt cx="5773372" cy="370726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773420" cy="3707257"/>
            </a:xfrm>
            <a:custGeom>
              <a:avLst/>
              <a:gdLst/>
              <a:ahLst/>
              <a:cxnLst/>
              <a:rect l="l" t="t" r="r" b="b"/>
              <a:pathLst>
                <a:path w="5773420" h="3707257">
                  <a:moveTo>
                    <a:pt x="0" y="0"/>
                  </a:moveTo>
                  <a:lnTo>
                    <a:pt x="5773420" y="0"/>
                  </a:lnTo>
                  <a:lnTo>
                    <a:pt x="5773420" y="3707257"/>
                  </a:lnTo>
                  <a:lnTo>
                    <a:pt x="0" y="3707257"/>
                  </a:lnTo>
                  <a:close/>
                </a:path>
              </a:pathLst>
            </a:custGeom>
            <a:solidFill>
              <a:srgbClr val="708966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2965256" y="2280606"/>
            <a:ext cx="4330029" cy="2780446"/>
            <a:chOff x="0" y="0"/>
            <a:chExt cx="5773372" cy="370726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773420" cy="3707257"/>
            </a:xfrm>
            <a:custGeom>
              <a:avLst/>
              <a:gdLst/>
              <a:ahLst/>
              <a:cxnLst/>
              <a:rect l="l" t="t" r="r" b="b"/>
              <a:pathLst>
                <a:path w="5773420" h="3707257">
                  <a:moveTo>
                    <a:pt x="0" y="0"/>
                  </a:moveTo>
                  <a:lnTo>
                    <a:pt x="5773420" y="0"/>
                  </a:lnTo>
                  <a:lnTo>
                    <a:pt x="5773420" y="3707257"/>
                  </a:lnTo>
                  <a:lnTo>
                    <a:pt x="0" y="3707257"/>
                  </a:lnTo>
                  <a:close/>
                </a:path>
              </a:pathLst>
            </a:custGeom>
            <a:solidFill>
              <a:srgbClr val="708966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2937659" y="6163760"/>
            <a:ext cx="4330029" cy="2780446"/>
            <a:chOff x="0" y="0"/>
            <a:chExt cx="5773372" cy="370726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773420" cy="3707257"/>
            </a:xfrm>
            <a:custGeom>
              <a:avLst/>
              <a:gdLst/>
              <a:ahLst/>
              <a:cxnLst/>
              <a:rect l="l" t="t" r="r" b="b"/>
              <a:pathLst>
                <a:path w="5773420" h="3707257">
                  <a:moveTo>
                    <a:pt x="0" y="0"/>
                  </a:moveTo>
                  <a:lnTo>
                    <a:pt x="5773420" y="0"/>
                  </a:lnTo>
                  <a:lnTo>
                    <a:pt x="5773420" y="3707257"/>
                  </a:lnTo>
                  <a:lnTo>
                    <a:pt x="0" y="3707257"/>
                  </a:lnTo>
                  <a:close/>
                </a:path>
              </a:pathLst>
            </a:custGeom>
            <a:solidFill>
              <a:srgbClr val="DADADA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532091" y="713362"/>
            <a:ext cx="993217" cy="993217"/>
            <a:chOff x="0" y="0"/>
            <a:chExt cx="1324290" cy="1324290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1324290" cy="1324290"/>
              <a:chOff x="0" y="0"/>
              <a:chExt cx="1156200" cy="11562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38100" y="38100"/>
                <a:ext cx="1080008" cy="1080008"/>
              </a:xfrm>
              <a:custGeom>
                <a:avLst/>
                <a:gdLst/>
                <a:ahLst/>
                <a:cxnLst/>
                <a:rect l="l" t="t" r="r" b="b"/>
                <a:pathLst>
                  <a:path w="1080008" h="1080008">
                    <a:moveTo>
                      <a:pt x="0" y="540004"/>
                    </a:moveTo>
                    <a:cubicBezTo>
                      <a:pt x="0" y="241808"/>
                      <a:pt x="241808" y="0"/>
                      <a:pt x="540004" y="0"/>
                    </a:cubicBezTo>
                    <a:cubicBezTo>
                      <a:pt x="838200" y="0"/>
                      <a:pt x="1080008" y="241808"/>
                      <a:pt x="1080008" y="540004"/>
                    </a:cubicBezTo>
                    <a:cubicBezTo>
                      <a:pt x="1080008" y="838200"/>
                      <a:pt x="838200" y="1080008"/>
                      <a:pt x="540004" y="1080008"/>
                    </a:cubicBezTo>
                    <a:cubicBezTo>
                      <a:pt x="241808" y="1080008"/>
                      <a:pt x="0" y="838200"/>
                      <a:pt x="0" y="540004"/>
                    </a:cubicBezTo>
                    <a:close/>
                  </a:path>
                </a:pathLst>
              </a:custGeom>
              <a:solidFill>
                <a:srgbClr val="708966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0"/>
                <a:ext cx="1156208" cy="1156208"/>
              </a:xfrm>
              <a:custGeom>
                <a:avLst/>
                <a:gdLst/>
                <a:ahLst/>
                <a:cxnLst/>
                <a:rect l="l" t="t" r="r" b="b"/>
                <a:pathLst>
                  <a:path w="1156208" h="1156208">
                    <a:moveTo>
                      <a:pt x="0" y="578104"/>
                    </a:moveTo>
                    <a:cubicBezTo>
                      <a:pt x="0" y="258826"/>
                      <a:pt x="258826" y="0"/>
                      <a:pt x="578104" y="0"/>
                    </a:cubicBezTo>
                    <a:lnTo>
                      <a:pt x="578104" y="38100"/>
                    </a:lnTo>
                    <a:lnTo>
                      <a:pt x="578104" y="0"/>
                    </a:lnTo>
                    <a:cubicBezTo>
                      <a:pt x="897382" y="0"/>
                      <a:pt x="1156208" y="258826"/>
                      <a:pt x="1156208" y="578104"/>
                    </a:cubicBezTo>
                    <a:lnTo>
                      <a:pt x="1118108" y="578104"/>
                    </a:lnTo>
                    <a:lnTo>
                      <a:pt x="1156208" y="578104"/>
                    </a:lnTo>
                    <a:cubicBezTo>
                      <a:pt x="1156208" y="897382"/>
                      <a:pt x="897382" y="1156208"/>
                      <a:pt x="578104" y="1156208"/>
                    </a:cubicBezTo>
                    <a:lnTo>
                      <a:pt x="578104" y="1118108"/>
                    </a:lnTo>
                    <a:lnTo>
                      <a:pt x="578104" y="1156208"/>
                    </a:lnTo>
                    <a:cubicBezTo>
                      <a:pt x="258826" y="1156208"/>
                      <a:pt x="0" y="897382"/>
                      <a:pt x="0" y="578104"/>
                    </a:cubicBezTo>
                    <a:lnTo>
                      <a:pt x="38100" y="578104"/>
                    </a:lnTo>
                    <a:lnTo>
                      <a:pt x="76200" y="578104"/>
                    </a:lnTo>
                    <a:lnTo>
                      <a:pt x="38100" y="578104"/>
                    </a:lnTo>
                    <a:lnTo>
                      <a:pt x="0" y="578104"/>
                    </a:lnTo>
                    <a:moveTo>
                      <a:pt x="76200" y="578104"/>
                    </a:moveTo>
                    <a:cubicBezTo>
                      <a:pt x="76200" y="599186"/>
                      <a:pt x="59182" y="616204"/>
                      <a:pt x="38100" y="616204"/>
                    </a:cubicBezTo>
                    <a:cubicBezTo>
                      <a:pt x="17018" y="616204"/>
                      <a:pt x="0" y="599186"/>
                      <a:pt x="0" y="578104"/>
                    </a:cubicBezTo>
                    <a:cubicBezTo>
                      <a:pt x="0" y="557022"/>
                      <a:pt x="17018" y="540004"/>
                      <a:pt x="38100" y="540004"/>
                    </a:cubicBezTo>
                    <a:cubicBezTo>
                      <a:pt x="59182" y="540004"/>
                      <a:pt x="76200" y="557022"/>
                      <a:pt x="76200" y="578104"/>
                    </a:cubicBezTo>
                    <a:cubicBezTo>
                      <a:pt x="76200" y="855345"/>
                      <a:pt x="300863" y="1080008"/>
                      <a:pt x="578104" y="1080008"/>
                    </a:cubicBezTo>
                    <a:cubicBezTo>
                      <a:pt x="855345" y="1080008"/>
                      <a:pt x="1080008" y="855345"/>
                      <a:pt x="1080008" y="578104"/>
                    </a:cubicBezTo>
                    <a:cubicBezTo>
                      <a:pt x="1080008" y="300863"/>
                      <a:pt x="855345" y="76200"/>
                      <a:pt x="578104" y="76200"/>
                    </a:cubicBezTo>
                    <a:lnTo>
                      <a:pt x="578104" y="38100"/>
                    </a:lnTo>
                    <a:lnTo>
                      <a:pt x="578104" y="76200"/>
                    </a:lnTo>
                    <a:cubicBezTo>
                      <a:pt x="300863" y="76200"/>
                      <a:pt x="76200" y="300863"/>
                      <a:pt x="76200" y="578104"/>
                    </a:cubicBezTo>
                    <a:close/>
                  </a:path>
                </a:pathLst>
              </a:custGeom>
              <a:solidFill>
                <a:srgbClr val="708966"/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80010" y="300245"/>
              <a:ext cx="1164270" cy="723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思源黑体-粗体 Heavy"/>
                </a:rPr>
                <a:t>02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704296" y="500094"/>
            <a:ext cx="4572258" cy="940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5"/>
              </a:lnSpc>
            </a:pPr>
            <a:r>
              <a:rPr lang="en-US" sz="5400">
                <a:solidFill>
                  <a:srgbClr val="708966"/>
                </a:solidFill>
                <a:ea typeface="思源黑体-超粗体 Medium"/>
              </a:rPr>
              <a:t>存在问题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704296" y="1364449"/>
            <a:ext cx="4572258" cy="431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5"/>
              </a:lnSpc>
            </a:pPr>
            <a:r>
              <a:rPr lang="en-US" sz="2400" dirty="0">
                <a:solidFill>
                  <a:srgbClr val="333333">
                    <a:alpha val="69804"/>
                  </a:srgbClr>
                </a:solidFill>
                <a:latin typeface="Arimo" panose="020B0604020202020204"/>
              </a:rPr>
              <a:t> EXISTING Problems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7272146" y="2280606"/>
            <a:ext cx="4330029" cy="2780446"/>
            <a:chOff x="0" y="0"/>
            <a:chExt cx="5773372" cy="3707262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73372" cy="3707262"/>
            </a:xfrm>
            <a:prstGeom prst="rect">
              <a:avLst/>
            </a:prstGeom>
          </p:spPr>
        </p:pic>
      </p:grpSp>
      <p:grpSp>
        <p:nvGrpSpPr>
          <p:cNvPr id="38" name="Group 38"/>
          <p:cNvGrpSpPr/>
          <p:nvPr/>
        </p:nvGrpSpPr>
        <p:grpSpPr>
          <a:xfrm>
            <a:off x="12965256" y="6117509"/>
            <a:ext cx="4330029" cy="2780446"/>
            <a:chOff x="0" y="0"/>
            <a:chExt cx="5773372" cy="3707262"/>
          </a:xfrm>
        </p:grpSpPr>
        <p:pic>
          <p:nvPicPr>
            <p:cNvPr id="39" name="Picture 3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73372" cy="3707262"/>
            </a:xfrm>
            <a:prstGeom prst="rect">
              <a:avLst/>
            </a:prstGeom>
          </p:spPr>
        </p:pic>
      </p:grpSp>
      <p:grpSp>
        <p:nvGrpSpPr>
          <p:cNvPr id="40" name="Group 40"/>
          <p:cNvGrpSpPr/>
          <p:nvPr/>
        </p:nvGrpSpPr>
        <p:grpSpPr>
          <a:xfrm>
            <a:off x="1949245" y="2419235"/>
            <a:ext cx="3589610" cy="2304605"/>
            <a:chOff x="0" y="0"/>
            <a:chExt cx="4786146" cy="3072807"/>
          </a:xfrm>
        </p:grpSpPr>
        <p:sp>
          <p:nvSpPr>
            <p:cNvPr id="41" name="TextBox 41"/>
            <p:cNvSpPr txBox="1"/>
            <p:nvPr/>
          </p:nvSpPr>
          <p:spPr>
            <a:xfrm>
              <a:off x="0" y="-85725"/>
              <a:ext cx="4786146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60"/>
                </a:lnSpc>
              </a:pPr>
              <a:r>
                <a:rPr lang="en-US" sz="4000">
                  <a:solidFill>
                    <a:srgbClr val="FFFFFF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1078526"/>
              <a:ext cx="4786146" cy="1994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5"/>
                </a:lnSpc>
              </a:pPr>
              <a:r>
                <a:rPr lang="en-US" sz="2100" spc="180">
                  <a:solidFill>
                    <a:srgbClr val="FFFFFF"/>
                  </a:solidFill>
                  <a:ea typeface="思源黑体 Light"/>
                </a:rPr>
                <a:t>演示文稿是一种实用的工具，可以是演示，演讲，报告等。大部分时间，它们都是在为 观众服务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7642355" y="6379979"/>
            <a:ext cx="3589610" cy="2304605"/>
            <a:chOff x="0" y="0"/>
            <a:chExt cx="4786146" cy="3072807"/>
          </a:xfrm>
        </p:grpSpPr>
        <p:sp>
          <p:nvSpPr>
            <p:cNvPr id="44" name="TextBox 44"/>
            <p:cNvSpPr txBox="1"/>
            <p:nvPr/>
          </p:nvSpPr>
          <p:spPr>
            <a:xfrm>
              <a:off x="0" y="-85725"/>
              <a:ext cx="4786146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60"/>
                </a:lnSpc>
              </a:pPr>
              <a:r>
                <a:rPr lang="en-US" sz="4000">
                  <a:solidFill>
                    <a:srgbClr val="FFFFFF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1078526"/>
              <a:ext cx="4786146" cy="1994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5"/>
                </a:lnSpc>
              </a:pPr>
              <a:r>
                <a:rPr lang="en-US" sz="2100" spc="180">
                  <a:solidFill>
                    <a:srgbClr val="FFFFFF"/>
                  </a:solidFill>
                  <a:ea typeface="思源黑体 Light"/>
                </a:rPr>
                <a:t>演示文稿是一种实用的工具，可以是演示，演讲，报告等。大部分时间，它们都是在为 观众服务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3335724" y="2518527"/>
            <a:ext cx="3589610" cy="2304605"/>
            <a:chOff x="0" y="0"/>
            <a:chExt cx="4786146" cy="3072807"/>
          </a:xfrm>
        </p:grpSpPr>
        <p:sp>
          <p:nvSpPr>
            <p:cNvPr id="47" name="TextBox 47"/>
            <p:cNvSpPr txBox="1"/>
            <p:nvPr/>
          </p:nvSpPr>
          <p:spPr>
            <a:xfrm>
              <a:off x="0" y="-85725"/>
              <a:ext cx="4786146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60"/>
                </a:lnSpc>
              </a:pPr>
              <a:r>
                <a:rPr lang="en-US" sz="4000">
                  <a:solidFill>
                    <a:srgbClr val="FFFFFF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1078526"/>
              <a:ext cx="4786146" cy="1994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5"/>
                </a:lnSpc>
              </a:pPr>
              <a:r>
                <a:rPr lang="en-US" sz="2100" spc="180">
                  <a:solidFill>
                    <a:srgbClr val="FFFFFF"/>
                  </a:solidFill>
                  <a:ea typeface="思源黑体 Light"/>
                </a:rPr>
                <a:t>演示文稿是一种实用的工具，可以是演示，演讲，报告等。大部分时间，它们都是在为 观众服务</a:t>
              </a:r>
            </a:p>
          </p:txBody>
        </p:sp>
      </p:grpSp>
      <p:pic>
        <p:nvPicPr>
          <p:cNvPr id="50" name="图片 49" descr="徽标&#10;&#10;中度可信度描述已自动生成">
            <a:extLst>
              <a:ext uri="{FF2B5EF4-FFF2-40B4-BE49-F238E27FC236}">
                <a16:creationId xmlns:a16="http://schemas.microsoft.com/office/drawing/2014/main" id="{5DABF121-AE31-114E-EDFA-ADAFC40CB7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63452" y="398059"/>
            <a:ext cx="3126880" cy="10422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4" grpId="1"/>
      <p:bldP spid="3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bb419da2-f614-45f3-bea7-ac89b29bdd5e"/>
  <p:tag name="COMMONDATA" val="eyJoZGlkIjoiMjIxZDdlZWI3ZGY2ZjNmMWJkMTg5NjIzZmI1NTJmZjg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801</Words>
  <Application>Microsoft Office PowerPoint</Application>
  <PresentationFormat>自定义</PresentationFormat>
  <Paragraphs>180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思源黑体-超粗体 Medium</vt:lpstr>
      <vt:lpstr>Arimo Light</vt:lpstr>
      <vt:lpstr>思源黑体-粗体 Heavy</vt:lpstr>
      <vt:lpstr>Arial</vt:lpstr>
      <vt:lpstr>Calibri</vt:lpstr>
      <vt:lpstr>思源黑体-超粗体 Heavy</vt:lpstr>
      <vt:lpstr>Arimo Medium</vt:lpstr>
      <vt:lpstr>Arimo Heavy</vt:lpstr>
      <vt:lpstr>Arimo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绿色清新市场营销促销演示文稿</dc:title>
  <dc:creator>ASUS</dc:creator>
  <cp:lastModifiedBy>陈 东泽</cp:lastModifiedBy>
  <cp:revision>7</cp:revision>
  <dcterms:created xsi:type="dcterms:W3CDTF">2006-08-16T00:00:00Z</dcterms:created>
  <dcterms:modified xsi:type="dcterms:W3CDTF">2023-03-14T09:35:30Z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6EB885395F82423E9D648231B2426D22</vt:lpwstr>
  </property>
  <property fmtid="{D5CDD505-2E9C-101B-9397-08002B2CF9AE}" pid="3" name="KSOProductBuildVer">
    <vt:lpwstr>2052-11.1.0.13703</vt:lpwstr>
  </property>
</Properties>
</file>